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265" r:id="rId2"/>
    <p:sldId id="268" r:id="rId3"/>
    <p:sldId id="266" r:id="rId4"/>
    <p:sldId id="267" r:id="rId5"/>
  </p:sldIdLst>
  <p:sldSz cx="82804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5768"/>
  </p:normalViewPr>
  <p:slideViewPr>
    <p:cSldViewPr snapToGrid="0" snapToObjects="1">
      <p:cViewPr varScale="1">
        <p:scale>
          <a:sx n="76" d="100"/>
          <a:sy n="76" d="100"/>
        </p:scale>
        <p:origin x="28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A0326EAB-79B6-AB44-8686-2BEE5FEF2077}"/>
    <pc:docChg chg="custSel addSld delSld modSld">
      <pc:chgData name="Robyn Wright" userId="b126de916a897153" providerId="LiveId" clId="{A0326EAB-79B6-AB44-8686-2BEE5FEF2077}" dt="2020-11-16T20:45:07.628" v="10" actId="14100"/>
      <pc:docMkLst>
        <pc:docMk/>
      </pc:docMkLst>
      <pc:sldChg chg="addSp delSp modSp add mod">
        <pc:chgData name="Robyn Wright" userId="b126de916a897153" providerId="LiveId" clId="{A0326EAB-79B6-AB44-8686-2BEE5FEF2077}" dt="2020-11-16T20:45:07.628" v="10" actId="14100"/>
        <pc:sldMkLst>
          <pc:docMk/>
          <pc:sldMk cId="556455710" sldId="268"/>
        </pc:sldMkLst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4" creationId="{67145FFC-59D1-1B47-92A4-B0BAEAC64FC9}"/>
          </ac:spMkLst>
        </pc:spChg>
        <pc:spChg chg="del">
          <ac:chgData name="Robyn Wright" userId="b126de916a897153" providerId="LiveId" clId="{A0326EAB-79B6-AB44-8686-2BEE5FEF2077}" dt="2020-11-16T20:44:40.279" v="4" actId="478"/>
          <ac:spMkLst>
            <pc:docMk/>
            <pc:sldMk cId="556455710" sldId="268"/>
            <ac:spMk id="7" creationId="{002191F1-3BF0-D547-88EA-63E8147136DD}"/>
          </ac:spMkLst>
        </pc:spChg>
        <pc:spChg chg="del">
          <ac:chgData name="Robyn Wright" userId="b126de916a897153" providerId="LiveId" clId="{A0326EAB-79B6-AB44-8686-2BEE5FEF2077}" dt="2020-11-16T20:44:40.279" v="4" actId="478"/>
          <ac:spMkLst>
            <pc:docMk/>
            <pc:sldMk cId="556455710" sldId="268"/>
            <ac:spMk id="8" creationId="{198AA4A2-166A-714E-82C8-219DBAB3B464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12" creationId="{9A469CAA-4BDD-3B42-B216-10C0810243B2}"/>
          </ac:spMkLst>
        </pc:spChg>
        <pc:spChg chg="del">
          <ac:chgData name="Robyn Wright" userId="b126de916a897153" providerId="LiveId" clId="{A0326EAB-79B6-AB44-8686-2BEE5FEF2077}" dt="2020-11-16T20:44:40.279" v="4" actId="478"/>
          <ac:spMkLst>
            <pc:docMk/>
            <pc:sldMk cId="556455710" sldId="268"/>
            <ac:spMk id="18" creationId="{6FEB6B9E-42E8-804E-9BAF-884248B4270D}"/>
          </ac:spMkLst>
        </pc:spChg>
        <pc:spChg chg="del">
          <ac:chgData name="Robyn Wright" userId="b126de916a897153" providerId="LiveId" clId="{A0326EAB-79B6-AB44-8686-2BEE5FEF2077}" dt="2020-11-16T20:44:40.279" v="4" actId="478"/>
          <ac:spMkLst>
            <pc:docMk/>
            <pc:sldMk cId="556455710" sldId="268"/>
            <ac:spMk id="19" creationId="{FB561144-CF73-2A4C-8736-1CF0307D5027}"/>
          </ac:spMkLst>
        </pc:spChg>
        <pc:spChg chg="add mod">
          <ac:chgData name="Robyn Wright" userId="b126de916a897153" providerId="LiveId" clId="{A0326EAB-79B6-AB44-8686-2BEE5FEF2077}" dt="2020-11-16T20:45:07.628" v="10" actId="14100"/>
          <ac:spMkLst>
            <pc:docMk/>
            <pc:sldMk cId="556455710" sldId="268"/>
            <ac:spMk id="26" creationId="{4D760A0A-E0D1-5D48-A364-22418A6A4463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33" creationId="{AACD7C81-EA4B-4940-957A-FA7B2E9BDF61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34" creationId="{C6A28660-7CAA-0245-9C16-11891978162E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45" creationId="{768A1715-3489-104C-A559-D951BA1AD803}"/>
          </ac:spMkLst>
        </pc:spChg>
        <pc:spChg chg="del">
          <ac:chgData name="Robyn Wright" userId="b126de916a897153" providerId="LiveId" clId="{A0326EAB-79B6-AB44-8686-2BEE5FEF2077}" dt="2020-11-16T20:44:40.279" v="4" actId="478"/>
          <ac:spMkLst>
            <pc:docMk/>
            <pc:sldMk cId="556455710" sldId="268"/>
            <ac:spMk id="48" creationId="{76AF8A24-414A-CB41-901A-7FEEAC21A65E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50" creationId="{0189DBF0-5D71-D042-BA76-C31F2CB55BB1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55" creationId="{E6A57C85-0C3B-B74A-9FAB-665186D28F3C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56" creationId="{E0F472FE-1FDE-2143-98E2-B1D57FACDECD}"/>
          </ac:spMkLst>
        </pc:spChg>
        <pc:spChg chg="del">
          <ac:chgData name="Robyn Wright" userId="b126de916a897153" providerId="LiveId" clId="{A0326EAB-79B6-AB44-8686-2BEE5FEF2077}" dt="2020-11-16T20:44:36.304" v="3" actId="478"/>
          <ac:spMkLst>
            <pc:docMk/>
            <pc:sldMk cId="556455710" sldId="268"/>
            <ac:spMk id="57" creationId="{2E1C69A8-EBCA-8A46-9821-FF4DB2310C4C}"/>
          </ac:spMkLst>
        </pc:sp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15" creationId="{139CE156-34FE-F941-8B25-4B8747FBDF05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16" creationId="{7FEDC63F-7EAB-2742-BB08-216724DFA665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17" creationId="{2A12E5C3-3637-194B-977E-3A671703B928}"/>
          </ac:picMkLst>
        </pc:picChg>
        <pc:picChg chg="del">
          <ac:chgData name="Robyn Wright" userId="b126de916a897153" providerId="LiveId" clId="{A0326EAB-79B6-AB44-8686-2BEE5FEF2077}" dt="2020-11-16T20:44:40.279" v="4" actId="478"/>
          <ac:picMkLst>
            <pc:docMk/>
            <pc:sldMk cId="556455710" sldId="268"/>
            <ac:picMk id="22" creationId="{B9AC6DCF-B62A-D74C-86C3-AA5D02C16A67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28" creationId="{176117A4-2E23-0B48-A571-D6D6B45C7A63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35" creationId="{76AAA1CC-41E7-4A49-A95E-4BA55A248D6C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38" creationId="{A47DF83F-6EB6-5145-A307-FD924FB9C3E6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40" creationId="{3525413F-5349-BD4A-9C2D-EA0C984103A2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42" creationId="{E544FAA6-1157-DD4B-B2B9-B577B564D951}"/>
          </ac:picMkLst>
        </pc:picChg>
        <pc:picChg chg="del">
          <ac:chgData name="Robyn Wright" userId="b126de916a897153" providerId="LiveId" clId="{A0326EAB-79B6-AB44-8686-2BEE5FEF2077}" dt="2020-11-16T20:44:36.304" v="3" actId="478"/>
          <ac:picMkLst>
            <pc:docMk/>
            <pc:sldMk cId="556455710" sldId="268"/>
            <ac:picMk id="49" creationId="{F4EA0964-CF07-6D4C-ABCA-A0D0FAC4C896}"/>
          </ac:picMkLst>
        </pc:pic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9" creationId="{D654186F-9E77-3346-B6BB-363F436A0658}"/>
          </ac:cxnSpMkLst>
        </pc:cxn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10" creationId="{32174CF6-BA41-FC47-B94E-E292FDBF6ABE}"/>
          </ac:cxnSpMkLst>
        </pc:cxn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11" creationId="{51A16C0B-6ABD-0443-9BD5-4A751D061D99}"/>
          </ac:cxnSpMkLst>
        </pc:cxn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13" creationId="{FC3598CF-8B1C-6346-970A-8D3521123A0B}"/>
          </ac:cxnSpMkLst>
        </pc:cxn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20" creationId="{65CBC4FA-6459-C948-9693-0438B5DCEBB5}"/>
          </ac:cxnSpMkLst>
        </pc:cxnChg>
        <pc:cxnChg chg="del mod">
          <ac:chgData name="Robyn Wright" userId="b126de916a897153" providerId="LiveId" clId="{A0326EAB-79B6-AB44-8686-2BEE5FEF2077}" dt="2020-11-16T20:44:36.304" v="3" actId="478"/>
          <ac:cxnSpMkLst>
            <pc:docMk/>
            <pc:sldMk cId="556455710" sldId="268"/>
            <ac:cxnSpMk id="21" creationId="{BE41C574-6ED1-E347-8DA5-BAF1894B923C}"/>
          </ac:cxnSpMkLst>
        </pc:cxnChg>
      </pc:sldChg>
      <pc:sldChg chg="new del">
        <pc:chgData name="Robyn Wright" userId="b126de916a897153" providerId="LiveId" clId="{A0326EAB-79B6-AB44-8686-2BEE5FEF2077}" dt="2020-11-16T20:44:22.510" v="1" actId="2696"/>
        <pc:sldMkLst>
          <pc:docMk/>
          <pc:sldMk cId="4140027761" sldId="268"/>
        </pc:sldMkLst>
      </pc:sldChg>
    </pc:docChg>
  </pc:docChgLst>
  <pc:docChgLst>
    <pc:chgData name="Robyn Wright" userId="b126de916a897153" providerId="LiveId" clId="{9FD12571-160D-414A-BC51-4545F9B12601}"/>
    <pc:docChg chg="undo redo custSel addSld delSld modSld sldOrd modMainMaster modNotesMaster">
      <pc:chgData name="Robyn Wright" userId="b126de916a897153" providerId="LiveId" clId="{9FD12571-160D-414A-BC51-4545F9B12601}" dt="2020-07-17T22:21:32.639" v="2143" actId="14100"/>
      <pc:docMkLst>
        <pc:docMk/>
      </pc:docMkLst>
      <pc:sldChg chg="del">
        <pc:chgData name="Robyn Wright" userId="b126de916a897153" providerId="LiveId" clId="{9FD12571-160D-414A-BC51-4545F9B12601}" dt="2020-07-13T17:09:36.221" v="0" actId="2696"/>
        <pc:sldMkLst>
          <pc:docMk/>
          <pc:sldMk cId="1750999643" sldId="258"/>
        </pc:sldMkLst>
      </pc:sldChg>
      <pc:sldChg chg="del">
        <pc:chgData name="Robyn Wright" userId="b126de916a897153" providerId="LiveId" clId="{9FD12571-160D-414A-BC51-4545F9B12601}" dt="2020-07-13T18:16:36.789" v="791" actId="2696"/>
        <pc:sldMkLst>
          <pc:docMk/>
          <pc:sldMk cId="13795143" sldId="259"/>
        </pc:sldMkLst>
      </pc:sldChg>
      <pc:sldChg chg="del">
        <pc:chgData name="Robyn Wright" userId="b126de916a897153" providerId="LiveId" clId="{9FD12571-160D-414A-BC51-4545F9B12601}" dt="2020-07-13T17:09:47.320" v="1" actId="2696"/>
        <pc:sldMkLst>
          <pc:docMk/>
          <pc:sldMk cId="1215040629" sldId="260"/>
        </pc:sldMkLst>
      </pc:sldChg>
      <pc:sldChg chg="del">
        <pc:chgData name="Robyn Wright" userId="b126de916a897153" providerId="LiveId" clId="{9FD12571-160D-414A-BC51-4545F9B12601}" dt="2020-07-13T18:16:36.810" v="792" actId="2696"/>
        <pc:sldMkLst>
          <pc:docMk/>
          <pc:sldMk cId="2423381595" sldId="261"/>
        </pc:sldMkLst>
      </pc:sldChg>
      <pc:sldChg chg="addSp delSp modSp add del">
        <pc:chgData name="Robyn Wright" userId="b126de916a897153" providerId="LiveId" clId="{9FD12571-160D-414A-BC51-4545F9B12601}" dt="2020-07-14T17:12:02.376" v="1110" actId="2696"/>
        <pc:sldMkLst>
          <pc:docMk/>
          <pc:sldMk cId="3159200336" sldId="262"/>
        </pc:sldMkLst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2" creationId="{EB2BBC48-41BF-3248-B320-8EE6E2BC9E53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" creationId="{113F1A8D-4D06-2E43-946C-BD665F202E35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4" creationId="{67145FFC-59D1-1B47-92A4-B0BAEAC64FC9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7" creationId="{002191F1-3BF0-D547-88EA-63E8147136D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8" creationId="{198AA4A2-166A-714E-82C8-219DBAB3B464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2" creationId="{9A469CAA-4BDD-3B42-B216-10C0810243B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8" creationId="{6FEB6B9E-42E8-804E-9BAF-884248B4270D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2" creationId="{D77C4D77-E42B-294C-914F-A03CF62393C2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3" creationId="{AACD7C81-EA4B-4940-957A-FA7B2E9BDF61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3T17:51:42.760" v="171" actId="1038"/>
          <ac:spMkLst>
            <pc:docMk/>
            <pc:sldMk cId="3159200336" sldId="262"/>
            <ac:spMk id="37" creationId="{E5EACA46-9B2A-A34B-88C9-0DBFA3BF83BA}"/>
          </ac:spMkLst>
        </pc:sp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5" creationId="{E6E59A2B-4385-2643-A034-63A3CCC0BD6F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4" creationId="{3A7D3239-801F-B34E-B230-43683787C117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5" creationId="{139CE156-34FE-F941-8B25-4B8747FBDF0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6" creationId="{7FEDC63F-7EAB-2742-BB08-216724DFA665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17" creationId="{2A12E5C3-3637-194B-977E-3A671703B928}"/>
          </ac:picMkLst>
        </pc:picChg>
        <pc:picChg chg="add mod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2" creationId="{B9AC6DCF-B62A-D74C-86C3-AA5D02C16A67}"/>
          </ac:picMkLst>
        </pc:picChg>
        <pc:picChg chg="add del mod modCrop">
          <ac:chgData name="Robyn Wright" userId="b126de916a897153" providerId="LiveId" clId="{9FD12571-160D-414A-BC51-4545F9B12601}" dt="2020-07-13T17:47:14.183" v="89" actId="478"/>
          <ac:picMkLst>
            <pc:docMk/>
            <pc:sldMk cId="3159200336" sldId="262"/>
            <ac:picMk id="24" creationId="{9EA63CC4-0C8F-3340-BDE5-F8CA6A53785F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29" creationId="{2BF080D4-BC92-0F49-8FD9-36CEA27217A8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1:42.760" v="171" actId="1038"/>
          <ac:picMkLst>
            <pc:docMk/>
            <pc:sldMk cId="3159200336" sldId="262"/>
            <ac:picMk id="36" creationId="{5E39B129-43F5-F741-A575-8572D372A5D6}"/>
          </ac:picMkLst>
        </pc:pic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6" creationId="{A62214CB-7E42-9D41-BB39-B88F02A41E46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9" creationId="{D654186F-9E77-3346-B6BB-363F436A0658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0" creationId="{32174CF6-BA41-FC47-B94E-E292FDBF6ABE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1" creationId="{51A16C0B-6ABD-0443-9BD5-4A751D061D99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13" creationId="{FC3598CF-8B1C-6346-970A-8D3521123A0B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0" creationId="{65CBC4FA-6459-C948-9693-0438B5DCEBB5}"/>
          </ac:cxnSpMkLst>
        </pc:cxnChg>
        <pc:cxnChg chg="add mod">
          <ac:chgData name="Robyn Wright" userId="b126de916a897153" providerId="LiveId" clId="{9FD12571-160D-414A-BC51-4545F9B12601}" dt="2020-07-13T17:51:42.760" v="171" actId="1038"/>
          <ac:cxnSpMkLst>
            <pc:docMk/>
            <pc:sldMk cId="3159200336" sldId="262"/>
            <ac:cxnSpMk id="21" creationId="{BE41C574-6ED1-E347-8DA5-BAF1894B923C}"/>
          </ac:cxnSpMkLst>
        </pc:cxnChg>
      </pc:sldChg>
      <pc:sldChg chg="del">
        <pc:chgData name="Robyn Wright" userId="b126de916a897153" providerId="LiveId" clId="{9FD12571-160D-414A-BC51-4545F9B12601}" dt="2020-07-13T17:09:50.481" v="2" actId="2696"/>
        <pc:sldMkLst>
          <pc:docMk/>
          <pc:sldMk cId="3519705468" sldId="262"/>
        </pc:sldMkLst>
      </pc:sldChg>
      <pc:sldChg chg="addSp delSp modSp add del">
        <pc:chgData name="Robyn Wright" userId="b126de916a897153" providerId="LiveId" clId="{9FD12571-160D-414A-BC51-4545F9B12601}" dt="2020-07-14T17:12:02.400" v="1111" actId="2696"/>
        <pc:sldMkLst>
          <pc:docMk/>
          <pc:sldMk cId="595859916" sldId="263"/>
        </pc:sldMkLst>
        <pc:spChg chg="mod">
          <ac:chgData name="Robyn Wright" userId="b126de916a897153" providerId="LiveId" clId="{9FD12571-160D-414A-BC51-4545F9B12601}" dt="2020-07-13T17:53:11.412" v="187" actId="20577"/>
          <ac:spMkLst>
            <pc:docMk/>
            <pc:sldMk cId="595859916" sldId="263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3T17:53:14.726" v="193" actId="20577"/>
          <ac:spMkLst>
            <pc:docMk/>
            <pc:sldMk cId="595859916" sldId="263"/>
            <ac:spMk id="34" creationId="{C6A28660-7CAA-0245-9C16-11891978162E}"/>
          </ac:spMkLst>
        </pc:spChg>
        <pc:spChg chg="mod">
          <ac:chgData name="Robyn Wright" userId="b126de916a897153" providerId="LiveId" clId="{9FD12571-160D-414A-BC51-4545F9B12601}" dt="2020-07-13T17:54:42.441" v="213" actId="20577"/>
          <ac:spMkLst>
            <pc:docMk/>
            <pc:sldMk cId="595859916" sldId="263"/>
            <ac:spMk id="37" creationId="{E5EACA46-9B2A-A34B-88C9-0DBFA3BF83BA}"/>
          </ac:spMkLst>
        </pc:spChg>
        <pc:picChg chg="add mod modCrop">
          <ac:chgData name="Robyn Wright" userId="b126de916a897153" providerId="LiveId" clId="{9FD12571-160D-414A-BC51-4545F9B12601}" dt="2020-07-13T17:53:03.813" v="180" actId="732"/>
          <ac:picMkLst>
            <pc:docMk/>
            <pc:sldMk cId="595859916" sldId="263"/>
            <ac:picMk id="24" creationId="{53DBE0E1-CEA2-B44A-8CD2-AF51A7031E4C}"/>
          </ac:picMkLst>
        </pc:picChg>
        <pc:picChg chg="add mod modCrop">
          <ac:chgData name="Robyn Wright" userId="b126de916a897153" providerId="LiveId" clId="{9FD12571-160D-414A-BC51-4545F9B12601}" dt="2020-07-13T17:53:45.537" v="199" actId="1076"/>
          <ac:picMkLst>
            <pc:docMk/>
            <pc:sldMk cId="595859916" sldId="263"/>
            <ac:picMk id="28" creationId="{D7B6A066-C123-DD4B-AD79-DE7C98193833}"/>
          </ac:picMkLst>
        </pc:picChg>
        <pc:picChg chg="del">
          <ac:chgData name="Robyn Wright" userId="b126de916a897153" providerId="LiveId" clId="{9FD12571-160D-414A-BC51-4545F9B12601}" dt="2020-07-13T17:52:26.830" v="173" actId="478"/>
          <ac:picMkLst>
            <pc:docMk/>
            <pc:sldMk cId="595859916" sldId="263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3T17:53:07.471" v="181" actId="478"/>
          <ac:picMkLst>
            <pc:docMk/>
            <pc:sldMk cId="595859916" sldId="263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3T17:54:39.194" v="207" actId="1035"/>
          <ac:picMkLst>
            <pc:docMk/>
            <pc:sldMk cId="595859916" sldId="263"/>
            <ac:picMk id="35" creationId="{5D8BE019-8049-C041-874C-7EA50417FA55}"/>
          </ac:picMkLst>
        </pc:picChg>
        <pc:picChg chg="del">
          <ac:chgData name="Robyn Wright" userId="b126de916a897153" providerId="LiveId" clId="{9FD12571-160D-414A-BC51-4545F9B12601}" dt="2020-07-13T17:53:51.856" v="200" actId="478"/>
          <ac:picMkLst>
            <pc:docMk/>
            <pc:sldMk cId="595859916" sldId="263"/>
            <ac:picMk id="36" creationId="{5E39B129-43F5-F741-A575-8572D372A5D6}"/>
          </ac:picMkLst>
        </pc:picChg>
      </pc:sldChg>
      <pc:sldChg chg="addSp delSp modSp add del ord">
        <pc:chgData name="Robyn Wright" userId="b126de916a897153" providerId="LiveId" clId="{9FD12571-160D-414A-BC51-4545F9B12601}" dt="2020-07-14T17:10:03.703" v="1069" actId="2696"/>
        <pc:sldMkLst>
          <pc:docMk/>
          <pc:sldMk cId="4180767485" sldId="264"/>
        </pc:sldMkLst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19" creationId="{FB561144-CF73-2A4C-8736-1CF0307D5027}"/>
          </ac:spMkLst>
        </pc:spChg>
        <pc:spChg chg="add del mod">
          <ac:chgData name="Robyn Wright" userId="b126de916a897153" providerId="LiveId" clId="{9FD12571-160D-414A-BC51-4545F9B12601}" dt="2020-07-14T00:25:19.800" v="865" actId="478"/>
          <ac:spMkLst>
            <pc:docMk/>
            <pc:sldMk cId="4180767485" sldId="264"/>
            <ac:spMk id="23" creationId="{FF03C11B-94AD-4446-80FB-A39E894D63F6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34" creationId="{C6A28660-7CAA-0245-9C16-11891978162E}"/>
          </ac:spMkLst>
        </pc:spChg>
        <pc:spChg chg="del">
          <ac:chgData name="Robyn Wright" userId="b126de916a897153" providerId="LiveId" clId="{9FD12571-160D-414A-BC51-4545F9B12601}" dt="2020-07-13T18:05:30.350" v="559" actId="478"/>
          <ac:spMkLst>
            <pc:docMk/>
            <pc:sldMk cId="4180767485" sldId="264"/>
            <ac:spMk id="37" creationId="{E5EACA46-9B2A-A34B-88C9-0DBFA3BF83BA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5" creationId="{768A1715-3489-104C-A559-D951BA1AD803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5" creationId="{E6A57C85-0C3B-B74A-9FAB-665186D28F3C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6" creationId="{E0F472FE-1FDE-2143-98E2-B1D57FACDECD}"/>
          </ac:spMkLst>
        </pc:spChg>
        <pc:spChg chg="add mod">
          <ac:chgData name="Robyn Wright" userId="b126de916a897153" providerId="LiveId" clId="{9FD12571-160D-414A-BC51-4545F9B12601}" dt="2020-07-14T00:23:29.968" v="851" actId="1037"/>
          <ac:spMkLst>
            <pc:docMk/>
            <pc:sldMk cId="4180767485" sldId="264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5" creationId="{17E6B940-480F-F048-8168-1AAA799E5D4A}"/>
          </ac:picMkLst>
        </pc:picChg>
        <pc:picChg chg="add del mod">
          <ac:chgData name="Robyn Wright" userId="b126de916a897153" providerId="LiveId" clId="{9FD12571-160D-414A-BC51-4545F9B12601}" dt="2020-07-14T00:25:42.907" v="867" actId="478"/>
          <ac:picMkLst>
            <pc:docMk/>
            <pc:sldMk cId="4180767485" sldId="264"/>
            <ac:picMk id="26" creationId="{345A7960-CA0A-5B4F-BF06-7DF7C28D23F0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7" creationId="{662CDF4F-5214-B347-AFD4-7523AD52F6AA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29" creationId="{2BF080D4-BC92-0F49-8FD9-36CEA27217A8}"/>
          </ac:picMkLst>
        </pc:picChg>
        <pc:picChg chg="add del mod">
          <ac:chgData name="Robyn Wright" userId="b126de916a897153" providerId="LiveId" clId="{9FD12571-160D-414A-BC51-4545F9B12601}" dt="2020-07-14T00:25:45.336" v="868" actId="478"/>
          <ac:picMkLst>
            <pc:docMk/>
            <pc:sldMk cId="4180767485" sldId="264"/>
            <ac:picMk id="30" creationId="{B5D90C99-33F5-F849-816D-5C66DEDC0043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1" creationId="{22DEE8CF-3377-884D-AC7F-F4DB74326517}"/>
          </ac:picMkLst>
        </pc:picChg>
        <pc:picChg chg="mod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36" creationId="{5E39B129-43F5-F741-A575-8572D372A5D6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2" creationId="{25827767-2576-0D43-88BD-3F6B97186672}"/>
          </ac:picMkLst>
        </pc:picChg>
        <pc:picChg chg="add mod modCrop">
          <ac:chgData name="Robyn Wright" userId="b126de916a897153" providerId="LiveId" clId="{9FD12571-160D-414A-BC51-4545F9B12601}" dt="2020-07-14T00:23:29.968" v="851" actId="1037"/>
          <ac:picMkLst>
            <pc:docMk/>
            <pc:sldMk cId="4180767485" sldId="264"/>
            <ac:picMk id="54" creationId="{3EA534B6-9992-7246-B648-AF8A3C4655D6}"/>
          </ac:picMkLst>
        </pc:pic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4T00:23:29.968" v="851" actId="1037"/>
          <ac:cxnSpMkLst>
            <pc:docMk/>
            <pc:sldMk cId="4180767485" sldId="264"/>
            <ac:cxnSpMk id="21" creationId="{BE41C574-6ED1-E347-8DA5-BAF1894B923C}"/>
          </ac:cxnSpMkLst>
        </pc:cxnChg>
      </pc:sldChg>
      <pc:sldChg chg="addSp delSp modSp add">
        <pc:chgData name="Robyn Wright" userId="b126de916a897153" providerId="LiveId" clId="{9FD12571-160D-414A-BC51-4545F9B12601}" dt="2020-07-17T22:12:38.888" v="2077"/>
        <pc:sldMkLst>
          <pc:docMk/>
          <pc:sldMk cId="1438576828" sldId="265"/>
        </pc:sldMkLst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19" creationId="{FB561144-CF73-2A4C-8736-1CF0307D5027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23" creationId="{75ADBA2C-64C4-E94F-8454-8F8EC3A4734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34" creationId="{C6A28660-7CAA-0245-9C16-11891978162E}"/>
          </ac:spMkLst>
        </pc:spChg>
        <pc:spChg chg="add del mod">
          <ac:chgData name="Robyn Wright" userId="b126de916a897153" providerId="LiveId" clId="{9FD12571-160D-414A-BC51-4545F9B12601}" dt="2020-07-15T01:45:48.396" v="1847"/>
          <ac:spMkLst>
            <pc:docMk/>
            <pc:sldMk cId="1438576828" sldId="265"/>
            <ac:spMk id="43" creationId="{4F902C63-9EB6-1A46-87D6-466C8DAF2FFA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48" creationId="{76AF8A24-414A-CB41-901A-7FEEAC21A65E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3" creationId="{24A3AF75-56B2-B045-898C-88E005F341D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7" creationId="{2E1C69A8-EBCA-8A46-9821-FF4DB2310C4C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59" creationId="{8B38BB89-AE55-0948-9E3D-42DA39E2DBA5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1438576828" sldId="265"/>
            <ac:spMk id="60" creationId="{EDEB771D-8469-D845-859A-C2DD7C32D3EA}"/>
          </ac:spMkLst>
        </pc:sp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2" creationId="{B9AC6DCF-B62A-D74C-86C3-AA5D02C16A67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5" creationId="{17E6B940-480F-F048-8168-1AAA799E5D4A}"/>
          </ac:picMkLst>
        </pc:picChg>
        <pc:picChg chg="add del mod modCrop">
          <ac:chgData name="Robyn Wright" userId="b126de916a897153" providerId="LiveId" clId="{9FD12571-160D-414A-BC51-4545F9B12601}" dt="2020-07-17T21:51:01.592" v="1936" actId="478"/>
          <ac:picMkLst>
            <pc:docMk/>
            <pc:sldMk cId="1438576828" sldId="265"/>
            <ac:picMk id="27" creationId="{5AFEF4AD-52DA-774C-92C0-E8B0338B75A9}"/>
          </ac:picMkLst>
        </pc:picChg>
        <pc:picChg chg="del">
          <ac:chgData name="Robyn Wright" userId="b126de916a897153" providerId="LiveId" clId="{9FD12571-160D-414A-BC51-4545F9B12601}" dt="2020-07-14T16:39:15.086" v="870" actId="478"/>
          <ac:picMkLst>
            <pc:docMk/>
            <pc:sldMk cId="1438576828" sldId="265"/>
            <ac:picMk id="27" creationId="{662CDF4F-5214-B347-AFD4-7523AD52F6AA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28" creationId="{176117A4-2E23-0B48-A571-D6D6B45C7A63}"/>
          </ac:picMkLst>
        </pc:picChg>
        <pc:picChg chg="del">
          <ac:chgData name="Robyn Wright" userId="b126de916a897153" providerId="LiveId" clId="{9FD12571-160D-414A-BC51-4545F9B12601}" dt="2020-07-14T16:40:06.101" v="878" actId="478"/>
          <ac:picMkLst>
            <pc:docMk/>
            <pc:sldMk cId="1438576828" sldId="265"/>
            <ac:picMk id="29" creationId="{2BF080D4-BC92-0F49-8FD9-36CEA27217A8}"/>
          </ac:picMkLst>
        </pc:picChg>
        <pc:picChg chg="del">
          <ac:chgData name="Robyn Wright" userId="b126de916a897153" providerId="LiveId" clId="{9FD12571-160D-414A-BC51-4545F9B12601}" dt="2020-07-14T16:40:49.108" v="885" actId="478"/>
          <ac:picMkLst>
            <pc:docMk/>
            <pc:sldMk cId="1438576828" sldId="265"/>
            <ac:picMk id="31" creationId="{22DEE8CF-3377-884D-AC7F-F4DB74326517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5" creationId="{76AAA1CC-41E7-4A49-A95E-4BA55A248D6C}"/>
          </ac:picMkLst>
        </pc:picChg>
        <pc:picChg chg="del">
          <ac:chgData name="Robyn Wright" userId="b126de916a897153" providerId="LiveId" clId="{9FD12571-160D-414A-BC51-4545F9B12601}" dt="2020-07-14T16:41:42.109" v="894" actId="478"/>
          <ac:picMkLst>
            <pc:docMk/>
            <pc:sldMk cId="1438576828" sldId="265"/>
            <ac:picMk id="36" creationId="{5E39B129-43F5-F741-A575-8572D372A5D6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7" creationId="{5768C6E7-C5AC-1548-BCFA-55B40FD623CF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38" creationId="{A47DF83F-6EB6-5145-A307-FD924FB9C3E6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0" creationId="{3525413F-5349-BD4A-9C2D-EA0C984103A2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2" creationId="{E544FAA6-1157-DD4B-B2B9-B577B564D951}"/>
          </ac:picMkLst>
        </pc:picChg>
        <pc:picChg chg="add del mod">
          <ac:chgData name="Robyn Wright" userId="b126de916a897153" providerId="LiveId" clId="{9FD12571-160D-414A-BC51-4545F9B12601}" dt="2020-07-14T17:42:38.132" v="1115" actId="478"/>
          <ac:picMkLst>
            <pc:docMk/>
            <pc:sldMk cId="1438576828" sldId="265"/>
            <ac:picMk id="46" creationId="{7A0C57E5-C77A-CB42-9AA7-9ED3D83782F0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1438576828" sldId="265"/>
            <ac:picMk id="49" creationId="{F4EA0964-CF07-6D4C-ABCA-A0D0FAC4C896}"/>
          </ac:picMkLst>
        </pc:picChg>
        <pc:picChg chg="del">
          <ac:chgData name="Robyn Wright" userId="b126de916a897153" providerId="LiveId" clId="{9FD12571-160D-414A-BC51-4545F9B12601}" dt="2020-07-14T16:42:11.991" v="901" actId="478"/>
          <ac:picMkLst>
            <pc:docMk/>
            <pc:sldMk cId="1438576828" sldId="265"/>
            <ac:picMk id="52" creationId="{25827767-2576-0D43-88BD-3F6B97186672}"/>
          </ac:picMkLst>
        </pc:picChg>
        <pc:picChg chg="del">
          <ac:chgData name="Robyn Wright" userId="b126de916a897153" providerId="LiveId" clId="{9FD12571-160D-414A-BC51-4545F9B12601}" dt="2020-07-14T16:42:54.127" v="911" actId="478"/>
          <ac:picMkLst>
            <pc:docMk/>
            <pc:sldMk cId="1438576828" sldId="265"/>
            <ac:picMk id="54" creationId="{3EA534B6-9992-7246-B648-AF8A3C4655D6}"/>
          </ac:picMkLst>
        </pc:picChg>
        <pc:picChg chg="add del mod">
          <ac:chgData name="Robyn Wright" userId="b126de916a897153" providerId="LiveId" clId="{9FD12571-160D-414A-BC51-4545F9B12601}" dt="2020-07-17T21:25:58.720" v="1849" actId="478"/>
          <ac:picMkLst>
            <pc:docMk/>
            <pc:sldMk cId="1438576828" sldId="265"/>
            <ac:picMk id="58" creationId="{21B40A0A-A402-0143-A71A-2308BCDF802F}"/>
          </ac:picMkLst>
        </pc:pic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1438576828" sldId="265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3T18:49:39.849" v="801" actId="2696"/>
        <pc:sldMkLst>
          <pc:docMk/>
          <pc:sldMk cId="3662898702" sldId="265"/>
        </pc:sldMkLst>
        <pc:picChg chg="add del mod">
          <ac:chgData name="Robyn Wright" userId="b126de916a897153" providerId="LiveId" clId="{9FD12571-160D-414A-BC51-4545F9B12601}" dt="2020-07-13T18:49:36.115" v="800" actId="478"/>
          <ac:picMkLst>
            <pc:docMk/>
            <pc:sldMk cId="3662898702" sldId="265"/>
            <ac:picMk id="24" creationId="{BC05CA7D-FC8A-A245-84CA-96CBB649D895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5" creationId="{17E6B940-480F-F048-8168-1AAA799E5D4A}"/>
          </ac:picMkLst>
        </pc:picChg>
        <pc:picChg chg="del">
          <ac:chgData name="Robyn Wright" userId="b126de916a897153" providerId="LiveId" clId="{9FD12571-160D-414A-BC51-4545F9B12601}" dt="2020-07-13T18:49:04.170" v="796" actId="478"/>
          <ac:picMkLst>
            <pc:docMk/>
            <pc:sldMk cId="3662898702" sldId="265"/>
            <ac:picMk id="27" creationId="{662CDF4F-5214-B347-AFD4-7523AD52F6AA}"/>
          </ac:picMkLst>
        </pc:picChg>
      </pc:sldChg>
      <pc:sldChg chg="addSp delSp modSp add">
        <pc:chgData name="Robyn Wright" userId="b126de916a897153" providerId="LiveId" clId="{9FD12571-160D-414A-BC51-4545F9B12601}" dt="2020-07-17T22:12:38.888" v="2077"/>
        <pc:sldMkLst>
          <pc:docMk/>
          <pc:sldMk cId="2656856372" sldId="266"/>
        </pc:sldMkLst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2" creationId="{EB2BBC48-41BF-3248-B320-8EE6E2BC9E5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" creationId="{113F1A8D-4D06-2E43-946C-BD665F202E35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" creationId="{67145FFC-59D1-1B47-92A4-B0BAEAC64FC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7" creationId="{002191F1-3BF0-D547-88EA-63E8147136D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8" creationId="{198AA4A2-166A-714E-82C8-219DBAB3B464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2" creationId="{9A469CAA-4BDD-3B42-B216-10C0810243B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8" creationId="{6FEB6B9E-42E8-804E-9BAF-884248B4270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19" creationId="{FB561144-CF73-2A4C-8736-1CF0307D5027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2" creationId="{D77C4D77-E42B-294C-914F-A03CF62393C2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3" creationId="{AACD7C81-EA4B-4940-957A-FA7B2E9BDF61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34" creationId="{C6A28660-7CAA-0245-9C16-11891978162E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3" creationId="{ECC9128C-BF26-9A4B-9422-B50280D730B9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5" creationId="{768A1715-3489-104C-A559-D951BA1AD803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48" creationId="{76AF8A24-414A-CB41-901A-7FEEAC21A65E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0" creationId="{0189DBF0-5D71-D042-BA76-C31F2CB55BB1}"/>
          </ac:spMkLst>
        </pc:spChg>
        <pc:spChg chg="add 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1" creationId="{3711DB49-1E01-3F4C-BA77-BF887D21D5E6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5" creationId="{E6A57C85-0C3B-B74A-9FAB-665186D28F3C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6" creationId="{E0F472FE-1FDE-2143-98E2-B1D57FACDECD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k cId="2656856372" sldId="266"/>
            <ac:spMk id="57" creationId="{2E1C69A8-EBCA-8A46-9821-FF4DB2310C4C}"/>
          </ac:spMkLst>
        </pc:sp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5" creationId="{E6E59A2B-4385-2643-A034-63A3CCC0BD6F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4" creationId="{3A7D3239-801F-B34E-B230-43683787C11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5" creationId="{139CE156-34FE-F941-8B25-4B8747FBDF0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6" creationId="{7FEDC63F-7EAB-2742-BB08-216724DFA665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17" creationId="{2A12E5C3-3637-194B-977E-3A671703B928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2" creationId="{B9AC6DCF-B62A-D74C-86C3-AA5D02C16A67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4" creationId="{8F0912B5-7827-FC46-8103-C516CA02C021}"/>
          </ac:picMkLst>
        </pc:picChg>
        <pc:picChg chg="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5" creationId="{17E6B940-480F-F048-8168-1AAA799E5D4A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6" creationId="{84994AAA-0419-AE4A-B7D7-489CF28070C2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28" creationId="{176117A4-2E23-0B48-A571-D6D6B45C7A63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29" creationId="{843257AF-D695-5546-B671-E54CB20D47D4}"/>
          </ac:picMkLst>
        </pc:picChg>
        <pc:picChg chg="add mod modCrop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31" creationId="{5F6515FD-E601-124F-B34E-D47C829AFBF6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5" creationId="{76AAA1CC-41E7-4A49-A95E-4BA55A248D6C}"/>
          </ac:picMkLst>
        </pc:picChg>
        <pc:picChg chg="add del mod">
          <ac:chgData name="Robyn Wright" userId="b126de916a897153" providerId="LiveId" clId="{9FD12571-160D-414A-BC51-4545F9B12601}" dt="2020-07-14T18:26:39.254" v="1136" actId="478"/>
          <ac:picMkLst>
            <pc:docMk/>
            <pc:sldMk cId="2656856372" sldId="266"/>
            <ac:picMk id="37" creationId="{DC9FBAD0-4CCA-7141-A252-98DCDBFD2747}"/>
          </ac:picMkLst>
        </pc:picChg>
        <pc:picChg chg="del">
          <ac:chgData name="Robyn Wright" userId="b126de916a897153" providerId="LiveId" clId="{9FD12571-160D-414A-BC51-4545F9B12601}" dt="2020-07-14T17:10:28.092" v="1089" actId="478"/>
          <ac:picMkLst>
            <pc:docMk/>
            <pc:sldMk cId="2656856372" sldId="266"/>
            <ac:picMk id="38" creationId="{A47DF83F-6EB6-5145-A307-FD924FB9C3E6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0" creationId="{3525413F-5349-BD4A-9C2D-EA0C984103A2}"/>
          </ac:picMkLst>
        </pc:picChg>
        <pc:picChg chg="add del mod">
          <ac:chgData name="Robyn Wright" userId="b126de916a897153" providerId="LiveId" clId="{9FD12571-160D-414A-BC51-4545F9B12601}" dt="2020-07-14T18:43:05.067" v="1169" actId="478"/>
          <ac:picMkLst>
            <pc:docMk/>
            <pc:sldMk cId="2656856372" sldId="266"/>
            <ac:picMk id="41" creationId="{A276CB09-9F27-4648-9F46-A93F6A41B08E}"/>
          </ac:picMkLst>
        </pc:picChg>
        <pc:picChg chg="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2" creationId="{E544FAA6-1157-DD4B-B2B9-B577B564D951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4" creationId="{9C4689C4-BA27-3D4D-BD8E-A5AD8F5F8609}"/>
          </ac:picMkLst>
        </pc:picChg>
        <pc:picChg chg="add del mod modCrop">
          <ac:chgData name="Robyn Wright" userId="b126de916a897153" providerId="LiveId" clId="{9FD12571-160D-414A-BC51-4545F9B12601}" dt="2020-07-14T17:46:57.988" v="1130" actId="478"/>
          <ac:picMkLst>
            <pc:docMk/>
            <pc:sldMk cId="2656856372" sldId="266"/>
            <ac:picMk id="46" creationId="{C3BE5FC7-0A5C-7843-BC08-C9986BEAF6F6}"/>
          </ac:picMkLst>
        </pc:picChg>
        <pc:picChg chg="add mod">
          <ac:chgData name="Robyn Wright" userId="b126de916a897153" providerId="LiveId" clId="{9FD12571-160D-414A-BC51-4545F9B12601}" dt="2020-07-17T22:12:38.888" v="2077"/>
          <ac:picMkLst>
            <pc:docMk/>
            <pc:sldMk cId="2656856372" sldId="266"/>
            <ac:picMk id="47" creationId="{8124D338-1A96-EB42-9D88-DBB155D633D0}"/>
          </ac:picMkLst>
        </pc:picChg>
        <pc:picChg chg="add del mod modCrop">
          <ac:chgData name="Robyn Wright" userId="b126de916a897153" providerId="LiveId" clId="{9FD12571-160D-414A-BC51-4545F9B12601}" dt="2020-07-14T18:50:56.893" v="1299" actId="21"/>
          <ac:picMkLst>
            <pc:docMk/>
            <pc:sldMk cId="2656856372" sldId="266"/>
            <ac:picMk id="52" creationId="{281925A1-3535-B249-9CBB-1B346E3E8F67}"/>
          </ac:picMkLst>
        </pc:picChg>
        <pc:picChg chg="add del mod modCrop">
          <ac:chgData name="Robyn Wright" userId="b126de916a897153" providerId="LiveId" clId="{9FD12571-160D-414A-BC51-4545F9B12601}" dt="2020-07-14T18:52:25.686" v="1329" actId="21"/>
          <ac:picMkLst>
            <pc:docMk/>
            <pc:sldMk cId="2656856372" sldId="266"/>
            <ac:picMk id="53" creationId="{716E9B9B-C16B-054C-9521-2A2D8C2DFD8F}"/>
          </ac:picMkLst>
        </pc:pic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6" creationId="{A62214CB-7E42-9D41-BB39-B88F02A41E46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9" creationId="{D654186F-9E77-3346-B6BB-363F436A0658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0" creationId="{32174CF6-BA41-FC47-B94E-E292FDBF6ABE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1" creationId="{51A16C0B-6ABD-0443-9BD5-4A751D061D99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13" creationId="{FC3598CF-8B1C-6346-970A-8D3521123A0B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20" creationId="{65CBC4FA-6459-C948-9693-0438B5DCEBB5}"/>
          </ac:cxnSpMkLst>
        </pc:cxnChg>
        <pc:cxnChg chg="mod">
          <ac:chgData name="Robyn Wright" userId="b126de916a897153" providerId="LiveId" clId="{9FD12571-160D-414A-BC51-4545F9B12601}" dt="2020-07-17T22:12:38.888" v="2077"/>
          <ac:cxnSpMkLst>
            <pc:docMk/>
            <pc:sldMk cId="2656856372" sldId="266"/>
            <ac:cxnSpMk id="21" creationId="{BE41C574-6ED1-E347-8DA5-BAF1894B923C}"/>
          </ac:cxnSpMkLst>
        </pc:cxnChg>
      </pc:sldChg>
      <pc:sldChg chg="addSp delSp modSp add del">
        <pc:chgData name="Robyn Wright" userId="b126de916a897153" providerId="LiveId" clId="{9FD12571-160D-414A-BC51-4545F9B12601}" dt="2020-07-14T18:40:56.919" v="1140" actId="2696"/>
        <pc:sldMkLst>
          <pc:docMk/>
          <pc:sldMk cId="2291664568" sldId="267"/>
        </pc:sldMkLst>
        <pc:picChg chg="add del mod">
          <ac:chgData name="Robyn Wright" userId="b126de916a897153" providerId="LiveId" clId="{9FD12571-160D-414A-BC51-4545F9B12601}" dt="2020-07-14T17:44:10.935" v="1119" actId="478"/>
          <ac:picMkLst>
            <pc:docMk/>
            <pc:sldMk cId="2291664568" sldId="267"/>
            <ac:picMk id="3" creationId="{540C624F-9737-2D40-A95B-6811A61800ED}"/>
          </ac:picMkLst>
        </pc:picChg>
        <pc:picChg chg="add mod">
          <ac:chgData name="Robyn Wright" userId="b126de916a897153" providerId="LiveId" clId="{9FD12571-160D-414A-BC51-4545F9B12601}" dt="2020-07-14T17:44:07.347" v="1118" actId="571"/>
          <ac:picMkLst>
            <pc:docMk/>
            <pc:sldMk cId="2291664568" sldId="267"/>
            <ac:picMk id="4" creationId="{78BECBF5-D6E9-934C-9275-26E798EF7112}"/>
          </ac:picMkLst>
        </pc:picChg>
      </pc:sldChg>
      <pc:sldChg chg="addSp delSp modSp add">
        <pc:chgData name="Robyn Wright" userId="b126de916a897153" providerId="LiveId" clId="{9FD12571-160D-414A-BC51-4545F9B12601}" dt="2020-07-17T22:21:32.639" v="2143" actId="14100"/>
        <pc:sldMkLst>
          <pc:docMk/>
          <pc:sldMk cId="3496111391" sldId="267"/>
        </pc:sldMkLst>
        <pc:spChg chg="add del mod">
          <ac:chgData name="Robyn Wright" userId="b126de916a897153" providerId="LiveId" clId="{9FD12571-160D-414A-BC51-4545F9B12601}" dt="2020-07-14T18:45:11.945" v="1184" actId="478"/>
          <ac:spMkLst>
            <pc:docMk/>
            <pc:sldMk cId="3496111391" sldId="267"/>
            <ac:spMk id="9" creationId="{AF92DD27-4F38-7D49-A38B-5733E5DAD34B}"/>
          </ac:spMkLst>
        </pc:spChg>
        <pc:spChg chg="add del mod">
          <ac:chgData name="Robyn Wright" userId="b126de916a897153" providerId="LiveId" clId="{9FD12571-160D-414A-BC51-4545F9B12601}" dt="2020-07-14T18:45:48.004" v="1193" actId="478"/>
          <ac:spMkLst>
            <pc:docMk/>
            <pc:sldMk cId="3496111391" sldId="267"/>
            <ac:spMk id="10" creationId="{24A23CBC-1B8C-A448-896E-B76D3C53636A}"/>
          </ac:spMkLst>
        </pc:spChg>
        <pc:spChg chg="add del mod">
          <ac:chgData name="Robyn Wright" userId="b126de916a897153" providerId="LiveId" clId="{9FD12571-160D-414A-BC51-4545F9B12601}" dt="2020-07-14T18:46:15.104" v="1198" actId="478"/>
          <ac:spMkLst>
            <pc:docMk/>
            <pc:sldMk cId="3496111391" sldId="267"/>
            <ac:spMk id="11" creationId="{85C42F1A-C6F3-774F-8EA0-1775C28E9B33}"/>
          </ac:spMkLst>
        </pc:spChg>
        <pc:spChg chg="add del mod">
          <ac:chgData name="Robyn Wright" userId="b126de916a897153" providerId="LiveId" clId="{9FD12571-160D-414A-BC51-4545F9B12601}" dt="2020-07-14T18:47:21.102" v="1240" actId="478"/>
          <ac:spMkLst>
            <pc:docMk/>
            <pc:sldMk cId="3496111391" sldId="267"/>
            <ac:spMk id="14" creationId="{6552F5C8-33C8-A547-B647-C9BFF7E05F4A}"/>
          </ac:spMkLst>
        </pc:spChg>
        <pc:spChg chg="add del mod">
          <ac:chgData name="Robyn Wright" userId="b126de916a897153" providerId="LiveId" clId="{9FD12571-160D-414A-BC51-4545F9B12601}" dt="2020-07-14T18:47:09.923" v="1234" actId="478"/>
          <ac:spMkLst>
            <pc:docMk/>
            <pc:sldMk cId="3496111391" sldId="267"/>
            <ac:spMk id="15" creationId="{46BA0612-7E8E-6E46-A150-6FA8C8BD5407}"/>
          </ac:spMkLst>
        </pc:spChg>
        <pc:spChg chg="add del mod">
          <ac:chgData name="Robyn Wright" userId="b126de916a897153" providerId="LiveId" clId="{9FD12571-160D-414A-BC51-4545F9B12601}" dt="2020-07-14T18:46:11.052" v="1196" actId="478"/>
          <ac:spMkLst>
            <pc:docMk/>
            <pc:sldMk cId="3496111391" sldId="267"/>
            <ac:spMk id="19" creationId="{4E965AB5-8031-7A4F-901A-FC748A5DDD31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25" creationId="{D78961E2-97C5-7042-9166-8BAAE166F6DF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26" creationId="{1D753598-9060-8C4B-AE73-BCDF7E9FE10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30" creationId="{A1736B49-8472-E648-B9FA-449A4103A8B0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1" creationId="{AFC57BF9-74D2-CC4F-BA2C-DDCBBBCEF1AB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2" creationId="{39C03CD1-251C-784D-B544-65FBD567E7A1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33" creationId="{A7FC8966-4CE1-2C4E-ABB6-ED4C6B140974}"/>
          </ac:spMkLst>
        </pc:spChg>
        <pc:spChg chg="add del mod">
          <ac:chgData name="Robyn Wright" userId="b126de916a897153" providerId="LiveId" clId="{9FD12571-160D-414A-BC51-4545F9B12601}" dt="2020-07-14T18:47:19.572" v="1239" actId="478"/>
          <ac:spMkLst>
            <pc:docMk/>
            <pc:sldMk cId="3496111391" sldId="267"/>
            <ac:spMk id="34" creationId="{D2CE9512-9262-0A4E-8933-601863511F57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5" creationId="{24142DDF-493B-7B43-9CBB-8A69C459780D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6" creationId="{DF7959E4-E76D-5F40-9788-64662F1E2B88}"/>
          </ac:spMkLst>
        </pc:spChg>
        <pc:spChg chg="add del mod">
          <ac:chgData name="Robyn Wright" userId="b126de916a897153" providerId="LiveId" clId="{9FD12571-160D-414A-BC51-4545F9B12601}" dt="2020-07-14T18:47:04.824" v="1232" actId="478"/>
          <ac:spMkLst>
            <pc:docMk/>
            <pc:sldMk cId="3496111391" sldId="267"/>
            <ac:spMk id="37" creationId="{EB983628-7FA7-0247-824E-40739F59489F}"/>
          </ac:spMkLst>
        </pc:spChg>
        <pc:spChg chg="add del mod">
          <ac:chgData name="Robyn Wright" userId="b126de916a897153" providerId="LiveId" clId="{9FD12571-160D-414A-BC51-4545F9B12601}" dt="2020-07-14T18:44:44.034" v="1178" actId="478"/>
          <ac:spMkLst>
            <pc:docMk/>
            <pc:sldMk cId="3496111391" sldId="267"/>
            <ac:spMk id="38" creationId="{8BEE036B-4F05-FB43-BC96-429919E25618}"/>
          </ac:spMkLst>
        </pc:spChg>
        <pc:spChg chg="add mod">
          <ac:chgData name="Robyn Wright" userId="b126de916a897153" providerId="LiveId" clId="{9FD12571-160D-414A-BC51-4545F9B12601}" dt="2020-07-17T22:21:14.271" v="2127"/>
          <ac:spMkLst>
            <pc:docMk/>
            <pc:sldMk cId="3496111391" sldId="267"/>
            <ac:spMk id="38" creationId="{B0B84C32-DF22-7547-A731-F0E37D4BA811}"/>
          </ac:spMkLst>
        </pc:spChg>
        <pc:spChg chg="add mod">
          <ac:chgData name="Robyn Wright" userId="b126de916a897153" providerId="LiveId" clId="{9FD12571-160D-414A-BC51-4545F9B12601}" dt="2020-07-17T22:21:18.790" v="2128" actId="14100"/>
          <ac:spMkLst>
            <pc:docMk/>
            <pc:sldMk cId="3496111391" sldId="267"/>
            <ac:spMk id="39" creationId="{70FCA11A-741B-A349-887F-8CBEBC46A032}"/>
          </ac:spMkLst>
        </pc:spChg>
        <pc:spChg chg="add del mod">
          <ac:chgData name="Robyn Wright" userId="b126de916a897153" providerId="LiveId" clId="{9FD12571-160D-414A-BC51-4545F9B12601}" dt="2020-07-14T18:44:31.652" v="1173" actId="478"/>
          <ac:spMkLst>
            <pc:docMk/>
            <pc:sldMk cId="3496111391" sldId="267"/>
            <ac:spMk id="40" creationId="{60E82279-0DCC-E444-8168-384BA822D086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1" creationId="{A0569671-CFB7-DD43-9B79-AAC28C61A7C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2" creationId="{025D157B-621C-B242-BAEE-01A9B9784E6F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3" creationId="{07CB8BE8-4730-524F-9640-0C586284DC70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4" creationId="{7AAC4C60-0BC5-0F46-A4AF-03EFD1720B5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45" creationId="{0DAD2590-274C-A44E-B426-A673791B325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52" creationId="{A2FAB539-DC46-794B-BA31-EC450F97BFF4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54" creationId="{16A49AE7-D9D5-9E41-A6FC-5F889240CBF1}"/>
          </ac:spMkLst>
        </pc:spChg>
        <pc:spChg chg="add mod">
          <ac:chgData name="Robyn Wright" userId="b126de916a897153" providerId="LiveId" clId="{9FD12571-160D-414A-BC51-4545F9B12601}" dt="2020-07-17T22:21:32.639" v="2143" actId="14100"/>
          <ac:spMkLst>
            <pc:docMk/>
            <pc:sldMk cId="3496111391" sldId="267"/>
            <ac:spMk id="55" creationId="{801AFE21-0639-FB46-802C-0A30ECE442CE}"/>
          </ac:spMkLst>
        </pc:spChg>
        <pc:spChg chg="add mod">
          <ac:chgData name="Robyn Wright" userId="b126de916a897153" providerId="LiveId" clId="{9FD12571-160D-414A-BC51-4545F9B12601}" dt="2020-07-17T22:21:29.206" v="2142" actId="1076"/>
          <ac:spMkLst>
            <pc:docMk/>
            <pc:sldMk cId="3496111391" sldId="267"/>
            <ac:spMk id="56" creationId="{9532C1C2-628E-7D45-AA0F-023217E89FCB}"/>
          </ac:spMkLst>
        </pc:spChg>
        <pc:spChg chg="add del mod">
          <ac:chgData name="Robyn Wright" userId="b126de916a897153" providerId="LiveId" clId="{9FD12571-160D-414A-BC51-4545F9B12601}" dt="2020-07-14T18:59:39.629" v="1527" actId="478"/>
          <ac:spMkLst>
            <pc:docMk/>
            <pc:sldMk cId="3496111391" sldId="267"/>
            <ac:spMk id="70" creationId="{B77BBCF3-8CF0-B448-919D-686D82590DD2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1" creationId="{63B13F20-9E6B-5849-89C0-450DFC5FCCD9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2" creationId="{04F6BECA-FBE4-B144-AE8B-8191EB1E4787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3" creationId="{06FBA2FF-C77C-1E47-8C09-B14496ECBA13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4" creationId="{A16D5208-25C2-0345-B375-88910CD8E092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5" creationId="{9CE828C1-BB70-DA4B-B1C3-4BB27210AE98}"/>
          </ac:spMkLst>
        </pc:spChg>
        <pc:spChg chg="add mod">
          <ac:chgData name="Robyn Wright" userId="b126de916a897153" providerId="LiveId" clId="{9FD12571-160D-414A-BC51-4545F9B12601}" dt="2020-07-17T22:21:02.058" v="2126" actId="1036"/>
          <ac:spMkLst>
            <pc:docMk/>
            <pc:sldMk cId="3496111391" sldId="267"/>
            <ac:spMk id="76" creationId="{CD8BB1DD-62C1-1C4C-8049-0BBFC7B76C7B}"/>
          </ac:spMkLst>
        </pc:spChg>
        <pc:spChg chg="add del mod">
          <ac:chgData name="Robyn Wright" userId="b126de916a897153" providerId="LiveId" clId="{9FD12571-160D-414A-BC51-4545F9B12601}" dt="2020-07-15T01:29:36.123" v="1791" actId="478"/>
          <ac:spMkLst>
            <pc:docMk/>
            <pc:sldMk cId="3496111391" sldId="267"/>
            <ac:spMk id="86" creationId="{9B0A363E-D739-7C4A-85FE-98F1306C970F}"/>
          </ac:spMkLst>
        </pc:spChg>
        <pc:picChg chg="add del mod">
          <ac:chgData name="Robyn Wright" userId="b126de916a897153" providerId="LiveId" clId="{9FD12571-160D-414A-BC51-4545F9B12601}" dt="2020-07-14T18:44:38.636" v="1177" actId="478"/>
          <ac:picMkLst>
            <pc:docMk/>
            <pc:sldMk cId="3496111391" sldId="267"/>
            <ac:picMk id="2" creationId="{503B534A-FED8-214D-BCFA-C0E67F556CBB}"/>
          </ac:picMkLst>
        </pc:picChg>
        <pc:picChg chg="add del mod">
          <ac:chgData name="Robyn Wright" userId="b126de916a897153" providerId="LiveId" clId="{9FD12571-160D-414A-BC51-4545F9B12601}" dt="2020-07-14T18:44:37.639" v="1176" actId="478"/>
          <ac:picMkLst>
            <pc:docMk/>
            <pc:sldMk cId="3496111391" sldId="267"/>
            <ac:picMk id="3" creationId="{DF47E1B8-0580-2146-B376-D582AB3B6396}"/>
          </ac:picMkLst>
        </pc:picChg>
        <pc:picChg chg="add del mod">
          <ac:chgData name="Robyn Wright" userId="b126de916a897153" providerId="LiveId" clId="{9FD12571-160D-414A-BC51-4545F9B12601}" dt="2020-07-17T22:08:42.759" v="2053" actId="478"/>
          <ac:picMkLst>
            <pc:docMk/>
            <pc:sldMk cId="3496111391" sldId="267"/>
            <ac:picMk id="4" creationId="{046AA551-3240-5744-B21C-BA6EEF1FA4F0}"/>
          </ac:picMkLst>
        </pc:picChg>
        <pc:picChg chg="add del mod">
          <ac:chgData name="Robyn Wright" userId="b126de916a897153" providerId="LiveId" clId="{9FD12571-160D-414A-BC51-4545F9B12601}" dt="2020-07-14T18:44:36.592" v="1175" actId="478"/>
          <ac:picMkLst>
            <pc:docMk/>
            <pc:sldMk cId="3496111391" sldId="267"/>
            <ac:picMk id="4" creationId="{ED0FA762-009C-CC42-99DC-EC82EC517222}"/>
          </ac:picMkLst>
        </pc:picChg>
        <pc:picChg chg="add del mod">
          <ac:chgData name="Robyn Wright" userId="b126de916a897153" providerId="LiveId" clId="{9FD12571-160D-414A-BC51-4545F9B12601}" dt="2020-07-14T18:47:10.817" v="1235" actId="478"/>
          <ac:picMkLst>
            <pc:docMk/>
            <pc:sldMk cId="3496111391" sldId="267"/>
            <ac:picMk id="5" creationId="{69552301-C5CC-B142-8898-A78CC1A380FF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6" creationId="{8F507F60-F9F6-5744-9447-C1A8417DB271}"/>
          </ac:picMkLst>
        </pc:picChg>
        <pc:picChg chg="add del mod">
          <ac:chgData name="Robyn Wright" userId="b126de916a897153" providerId="LiveId" clId="{9FD12571-160D-414A-BC51-4545F9B12601}" dt="2020-07-14T18:44:44.034" v="1178" actId="478"/>
          <ac:picMkLst>
            <pc:docMk/>
            <pc:sldMk cId="3496111391" sldId="267"/>
            <ac:picMk id="7" creationId="{EF90A004-8F1F-4143-BA40-6FBFFE463796}"/>
          </ac:picMkLst>
        </pc:picChg>
        <pc:picChg chg="add del mod">
          <ac:chgData name="Robyn Wright" userId="b126de916a897153" providerId="LiveId" clId="{9FD12571-160D-414A-BC51-4545F9B12601}" dt="2020-07-14T18:44:34.199" v="1174" actId="478"/>
          <ac:picMkLst>
            <pc:docMk/>
            <pc:sldMk cId="3496111391" sldId="267"/>
            <ac:picMk id="8" creationId="{E78B57AF-0F72-6F41-8E08-7418DD57CE3E}"/>
          </ac:picMkLst>
        </pc:picChg>
        <pc:picChg chg="add del mod">
          <ac:chgData name="Robyn Wright" userId="b126de916a897153" providerId="LiveId" clId="{9FD12571-160D-414A-BC51-4545F9B12601}" dt="2020-07-14T18:45:48.004" v="1193" actId="478"/>
          <ac:picMkLst>
            <pc:docMk/>
            <pc:sldMk cId="3496111391" sldId="267"/>
            <ac:picMk id="12" creationId="{EE74695F-10A0-BB47-AFBA-7EEC30E475D7}"/>
          </ac:picMkLst>
        </pc:picChg>
        <pc:picChg chg="add del mod">
          <ac:chgData name="Robyn Wright" userId="b126de916a897153" providerId="LiveId" clId="{9FD12571-160D-414A-BC51-4545F9B12601}" dt="2020-07-14T18:45:09.997" v="1183" actId="478"/>
          <ac:picMkLst>
            <pc:docMk/>
            <pc:sldMk cId="3496111391" sldId="267"/>
            <ac:picMk id="21" creationId="{CEEFEF52-69D9-5141-815F-A3973AE5E8BE}"/>
          </ac:picMkLst>
        </pc:picChg>
        <pc:picChg chg="add del mod">
          <ac:chgData name="Robyn Wright" userId="b126de916a897153" providerId="LiveId" clId="{9FD12571-160D-414A-BC51-4545F9B12601}" dt="2020-07-14T18:46:11.052" v="1196" actId="478"/>
          <ac:picMkLst>
            <pc:docMk/>
            <pc:sldMk cId="3496111391" sldId="267"/>
            <ac:picMk id="22" creationId="{A204F224-2F00-8344-AEF4-2C5806B2F64A}"/>
          </ac:picMkLst>
        </pc:picChg>
        <pc:picChg chg="add del mod">
          <ac:chgData name="Robyn Wright" userId="b126de916a897153" providerId="LiveId" clId="{9FD12571-160D-414A-BC51-4545F9B12601}" dt="2020-07-14T18:46:15.104" v="1198" actId="478"/>
          <ac:picMkLst>
            <pc:docMk/>
            <pc:sldMk cId="3496111391" sldId="267"/>
            <ac:picMk id="23" creationId="{4356D0C1-7EA8-5046-8C97-812B07D1E960}"/>
          </ac:picMkLst>
        </pc:picChg>
        <pc:picChg chg="add del mod">
          <ac:chgData name="Robyn Wright" userId="b126de916a897153" providerId="LiveId" clId="{9FD12571-160D-414A-BC51-4545F9B12601}" dt="2020-07-14T18:47:13.518" v="1236" actId="478"/>
          <ac:picMkLst>
            <pc:docMk/>
            <pc:sldMk cId="3496111391" sldId="267"/>
            <ac:picMk id="24" creationId="{64B26437-C21D-BF40-9BF8-97AF84EEA0B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29" creationId="{29A9C7C0-8200-FE4F-B32A-3059FCEDEB7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0" creationId="{FF972864-4C95-0F44-AA26-1FA2B611A04E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6" creationId="{22A6D345-D23B-1D45-A15C-E22C64F1497A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7" creationId="{DBDC9D97-B605-0E48-AB14-48198BEFA5DE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8" creationId="{A5478CEC-9E92-E041-89FD-F1556EB4FBB4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49" creationId="{7AEFD9AB-EE68-6948-A629-DDC4B7C85924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50" creationId="{A5333321-CD10-7643-B1C6-1D735B72348A}"/>
          </ac:picMkLst>
        </pc:picChg>
        <pc:picChg chg="add del mod">
          <ac:chgData name="Robyn Wright" userId="b126de916a897153" providerId="LiveId" clId="{9FD12571-160D-414A-BC51-4545F9B12601}" dt="2020-07-14T18:50:42.191" v="1295" actId="21"/>
          <ac:picMkLst>
            <pc:docMk/>
            <pc:sldMk cId="3496111391" sldId="267"/>
            <ac:picMk id="57" creationId="{B47D6972-3002-6B48-AF42-82E2A69EB665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58" creationId="{3E00774C-2B0E-F845-80B7-E5D63E8CE01F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0" creationId="{3DEF2A73-5D59-B843-A532-80243B046377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2" creationId="{5DADCDBD-B6C8-1F44-A6A2-1DB09EA10BC2}"/>
          </ac:picMkLst>
        </pc:picChg>
        <pc:picChg chg="add del mod modCrop">
          <ac:chgData name="Robyn Wright" userId="b126de916a897153" providerId="LiveId" clId="{9FD12571-160D-414A-BC51-4545F9B12601}" dt="2020-07-14T18:52:16.401" v="1326" actId="21"/>
          <ac:picMkLst>
            <pc:docMk/>
            <pc:sldMk cId="3496111391" sldId="267"/>
            <ac:picMk id="64" creationId="{BD66873F-6261-D340-8264-52EE2532BA9D}"/>
          </ac:picMkLst>
        </pc:picChg>
        <pc:picChg chg="add mod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5" creationId="{F6E3B484-383A-7D4E-8DF1-90EC283F01D1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7" creationId="{D8B4C421-7F0F-A743-A41F-5622745AEDD0}"/>
          </ac:picMkLst>
        </pc:picChg>
        <pc:picChg chg="add mod modCrop">
          <ac:chgData name="Robyn Wright" userId="b126de916a897153" providerId="LiveId" clId="{9FD12571-160D-414A-BC51-4545F9B12601}" dt="2020-07-17T22:21:02.058" v="2126" actId="1036"/>
          <ac:picMkLst>
            <pc:docMk/>
            <pc:sldMk cId="3496111391" sldId="267"/>
            <ac:picMk id="69" creationId="{D5B70BBB-6D9A-354B-ADC5-11C19C37BBE1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79" creationId="{096D22E8-3625-A645-91FC-B362E5F70835}"/>
          </ac:picMkLst>
        </pc:picChg>
        <pc:picChg chg="add del mod">
          <ac:chgData name="Robyn Wright" userId="b126de916a897153" providerId="LiveId" clId="{9FD12571-160D-414A-BC51-4545F9B12601}" dt="2020-07-14T19:06:43.014" v="1622" actId="478"/>
          <ac:picMkLst>
            <pc:docMk/>
            <pc:sldMk cId="3496111391" sldId="267"/>
            <ac:picMk id="81" creationId="{7E74B607-18D0-4843-A90E-081DD38552C5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3" creationId="{3AFE47DC-94E1-6943-A9CA-8F5B12023186}"/>
          </ac:picMkLst>
        </pc:picChg>
        <pc:picChg chg="add del mod">
          <ac:chgData name="Robyn Wright" userId="b126de916a897153" providerId="LiveId" clId="{9FD12571-160D-414A-BC51-4545F9B12601}" dt="2020-07-15T00:08:51.240" v="1633" actId="478"/>
          <ac:picMkLst>
            <pc:docMk/>
            <pc:sldMk cId="3496111391" sldId="267"/>
            <ac:picMk id="85" creationId="{6C673CE7-A0C8-394C-B82B-EF4131A31B2C}"/>
          </ac:picMkLst>
        </pc:picChg>
        <pc:picChg chg="add del mod">
          <ac:chgData name="Robyn Wright" userId="b126de916a897153" providerId="LiveId" clId="{9FD12571-160D-414A-BC51-4545F9B12601}" dt="2020-07-17T22:05:23.033" v="1947" actId="478"/>
          <ac:picMkLst>
            <pc:docMk/>
            <pc:sldMk cId="3496111391" sldId="267"/>
            <ac:picMk id="88" creationId="{66F331E0-F950-6448-9686-F891A4E26D09}"/>
          </ac:picMkLst>
        </pc:pic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13" creationId="{F25707B9-44F9-6A44-939E-5C02A5A9CEEA}"/>
          </ac:cxnSpMkLst>
        </pc:cxnChg>
        <pc:cxnChg chg="add del mod">
          <ac:chgData name="Robyn Wright" userId="b126de916a897153" providerId="LiveId" clId="{9FD12571-160D-414A-BC51-4545F9B12601}" dt="2020-07-14T18:47:13.518" v="1236" actId="478"/>
          <ac:cxnSpMkLst>
            <pc:docMk/>
            <pc:sldMk cId="3496111391" sldId="267"/>
            <ac:cxnSpMk id="16" creationId="{DC0BAD37-3EF9-7D40-BAC5-4D96781A2850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17" creationId="{A69928AA-9FDD-6C47-A0E7-FBCB6C809BF8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18" creationId="{A464A062-A675-7144-9C02-7A588CB4E9BC}"/>
          </ac:cxnSpMkLst>
        </pc:cxnChg>
        <pc:cxnChg chg="add del mod">
          <ac:chgData name="Robyn Wright" userId="b126de916a897153" providerId="LiveId" clId="{9FD12571-160D-414A-BC51-4545F9B12601}" dt="2020-07-14T18:46:12.947" v="1197" actId="478"/>
          <ac:cxnSpMkLst>
            <pc:docMk/>
            <pc:sldMk cId="3496111391" sldId="267"/>
            <ac:cxnSpMk id="20" creationId="{B5860CBF-21B2-A246-B813-02EB95060D96}"/>
          </ac:cxnSpMkLst>
        </pc:cxnChg>
        <pc:cxnChg chg="add del mod">
          <ac:chgData name="Robyn Wright" userId="b126de916a897153" providerId="LiveId" clId="{9FD12571-160D-414A-BC51-4545F9B12601}" dt="2020-07-14T18:47:08.489" v="1233" actId="478"/>
          <ac:cxnSpMkLst>
            <pc:docMk/>
            <pc:sldMk cId="3496111391" sldId="267"/>
            <ac:cxnSpMk id="27" creationId="{E966C9AA-9F88-9447-ACC8-2F7DF057016C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28" creationId="{0EF36125-5DA5-3244-9640-F08F567FFCA4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51" creationId="{89D3B117-6013-EC4D-8C27-D6C77A032D74}"/>
          </ac:cxnSpMkLst>
        </pc:cxnChg>
        <pc:cxnChg chg="add mod">
          <ac:chgData name="Robyn Wright" userId="b126de916a897153" providerId="LiveId" clId="{9FD12571-160D-414A-BC51-4545F9B12601}" dt="2020-07-17T22:21:02.058" v="2126" actId="1036"/>
          <ac:cxnSpMkLst>
            <pc:docMk/>
            <pc:sldMk cId="3496111391" sldId="267"/>
            <ac:cxnSpMk id="53" creationId="{9D709BDE-99B1-5945-B7A1-726E40CB0104}"/>
          </ac:cxnSpMkLst>
        </pc:cxnChg>
      </pc:sldChg>
      <pc:sldMasterChg chg="modSp modSldLayout">
        <pc:chgData name="Robyn Wright" userId="b126de916a897153" providerId="LiveId" clId="{9FD12571-160D-414A-BC51-4545F9B12601}" dt="2020-07-17T22:12:38.888" v="2077"/>
        <pc:sldMasterMkLst>
          <pc:docMk/>
          <pc:sldMasterMk cId="926373482" sldId="2147483672"/>
        </pc:sldMasterMkLst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2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3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4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5" creationId="{00000000-0000-0000-0000-000000000000}"/>
          </ac:spMkLst>
        </pc:spChg>
        <pc:spChg chg="mod">
          <ac:chgData name="Robyn Wright" userId="b126de916a897153" providerId="LiveId" clId="{9FD12571-160D-414A-BC51-4545F9B12601}" dt="2020-07-17T22:12:38.888" v="2077"/>
          <ac:spMkLst>
            <pc:docMk/>
            <pc:sldMasterMk cId="926373482" sldId="2147483672"/>
            <ac:spMk id="6" creationId="{00000000-0000-0000-0000-000000000000}"/>
          </ac:spMkLst>
        </pc:sp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2316029943" sldId="2147483673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316029943" sldId="2147483673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316029943" sldId="2147483673"/>
              <ac:spMk id="3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3800850948" sldId="2147483675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800850948" sldId="2147483675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800850948" sldId="2147483675"/>
              <ac:spMk id="3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1095529832" sldId="2147483676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095529832" sldId="2147483676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095529832" sldId="2147483676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2287712375" sldId="2147483677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4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5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2287712375" sldId="2147483677"/>
              <ac:spMk id="6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3916325950" sldId="2147483680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3916325950" sldId="2147483680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1912246738" sldId="2147483681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3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1912246738" sldId="2147483681"/>
              <ac:spMk id="4" creationId="{00000000-0000-0000-0000-000000000000}"/>
            </ac:spMkLst>
          </pc:spChg>
        </pc:sldLayoutChg>
        <pc:sldLayoutChg chg="modSp">
          <pc:chgData name="Robyn Wright" userId="b126de916a897153" providerId="LiveId" clId="{9FD12571-160D-414A-BC51-4545F9B12601}" dt="2020-07-17T22:12:38.888" v="2077"/>
          <pc:sldLayoutMkLst>
            <pc:docMk/>
            <pc:sldMasterMk cId="926373482" sldId="2147483672"/>
            <pc:sldLayoutMk cId="770629776" sldId="2147483683"/>
          </pc:sldLayoutMkLst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770629776" sldId="2147483683"/>
              <ac:spMk id="2" creationId="{00000000-0000-0000-0000-000000000000}"/>
            </ac:spMkLst>
          </pc:spChg>
          <pc:spChg chg="mod">
            <ac:chgData name="Robyn Wright" userId="b126de916a897153" providerId="LiveId" clId="{9FD12571-160D-414A-BC51-4545F9B12601}" dt="2020-07-17T22:12:38.888" v="2077"/>
            <ac:spMkLst>
              <pc:docMk/>
              <pc:sldMasterMk cId="926373482" sldId="2147483672"/>
              <pc:sldLayoutMk cId="770629776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9E30E-8570-254A-A5E3-9020E61BE53E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39950" y="1143000"/>
            <a:ext cx="2578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E326-513D-D941-B29E-6D18A7F0D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030" y="1621191"/>
            <a:ext cx="7038340" cy="3448756"/>
          </a:xfrm>
        </p:spPr>
        <p:txBody>
          <a:bodyPr anchor="b"/>
          <a:lstStyle>
            <a:lvl1pPr algn="ctr">
              <a:defRPr sz="543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202944"/>
            <a:ext cx="6210300" cy="2391656"/>
          </a:xfrm>
        </p:spPr>
        <p:txBody>
          <a:bodyPr/>
          <a:lstStyle>
            <a:lvl1pPr marL="0" indent="0" algn="ctr">
              <a:buNone/>
              <a:defRPr sz="2173"/>
            </a:lvl1pPr>
            <a:lvl2pPr marL="414040" indent="0" algn="ctr">
              <a:buNone/>
              <a:defRPr sz="1811"/>
            </a:lvl2pPr>
            <a:lvl3pPr marL="828081" indent="0" algn="ctr">
              <a:buNone/>
              <a:defRPr sz="1630"/>
            </a:lvl3pPr>
            <a:lvl4pPr marL="1242121" indent="0" algn="ctr">
              <a:buNone/>
              <a:defRPr sz="1449"/>
            </a:lvl4pPr>
            <a:lvl5pPr marL="1656161" indent="0" algn="ctr">
              <a:buNone/>
              <a:defRPr sz="1449"/>
            </a:lvl5pPr>
            <a:lvl6pPr marL="2070202" indent="0" algn="ctr">
              <a:buNone/>
              <a:defRPr sz="1449"/>
            </a:lvl6pPr>
            <a:lvl7pPr marL="2484242" indent="0" algn="ctr">
              <a:buNone/>
              <a:defRPr sz="1449"/>
            </a:lvl7pPr>
            <a:lvl8pPr marL="2898282" indent="0" algn="ctr">
              <a:buNone/>
              <a:defRPr sz="1449"/>
            </a:lvl8pPr>
            <a:lvl9pPr marL="3312323" indent="0" algn="ctr">
              <a:buNone/>
              <a:defRPr sz="144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2" y="527403"/>
            <a:ext cx="1785461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8" y="527403"/>
            <a:ext cx="5252879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5" y="2469624"/>
            <a:ext cx="7141845" cy="4120620"/>
          </a:xfrm>
        </p:spPr>
        <p:txBody>
          <a:bodyPr anchor="b"/>
          <a:lstStyle>
            <a:lvl1pPr>
              <a:defRPr sz="543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5" y="6629226"/>
            <a:ext cx="7141845" cy="2166937"/>
          </a:xfrm>
        </p:spPr>
        <p:txBody>
          <a:bodyPr/>
          <a:lstStyle>
            <a:lvl1pPr marL="0" indent="0">
              <a:buNone/>
              <a:defRPr sz="2173">
                <a:solidFill>
                  <a:schemeClr val="tx1"/>
                </a:solidFill>
              </a:defRPr>
            </a:lvl1pPr>
            <a:lvl2pPr marL="414040" indent="0">
              <a:buNone/>
              <a:defRPr sz="1811">
                <a:solidFill>
                  <a:schemeClr val="tx1">
                    <a:tint val="75000"/>
                  </a:schemeClr>
                </a:solidFill>
              </a:defRPr>
            </a:lvl2pPr>
            <a:lvl3pPr marL="828081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3pPr>
            <a:lvl4pPr marL="1242121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4pPr>
            <a:lvl5pPr marL="1656161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5pPr>
            <a:lvl6pPr marL="207020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6pPr>
            <a:lvl7pPr marL="248424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7pPr>
            <a:lvl8pPr marL="289828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8pPr>
            <a:lvl9pPr marL="3312323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2637014"/>
            <a:ext cx="351917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2637014"/>
            <a:ext cx="351917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6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527405"/>
            <a:ext cx="714184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7" y="2428347"/>
            <a:ext cx="3502997" cy="1190095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4040" indent="0">
              <a:buNone/>
              <a:defRPr sz="1811" b="1"/>
            </a:lvl2pPr>
            <a:lvl3pPr marL="828081" indent="0">
              <a:buNone/>
              <a:defRPr sz="1630" b="1"/>
            </a:lvl3pPr>
            <a:lvl4pPr marL="1242121" indent="0">
              <a:buNone/>
              <a:defRPr sz="1449" b="1"/>
            </a:lvl4pPr>
            <a:lvl5pPr marL="1656161" indent="0">
              <a:buNone/>
              <a:defRPr sz="1449" b="1"/>
            </a:lvl5pPr>
            <a:lvl6pPr marL="2070202" indent="0">
              <a:buNone/>
              <a:defRPr sz="1449" b="1"/>
            </a:lvl6pPr>
            <a:lvl7pPr marL="2484242" indent="0">
              <a:buNone/>
              <a:defRPr sz="1449" b="1"/>
            </a:lvl7pPr>
            <a:lvl8pPr marL="2898282" indent="0">
              <a:buNone/>
              <a:defRPr sz="1449" b="1"/>
            </a:lvl8pPr>
            <a:lvl9pPr marL="3312323" indent="0">
              <a:buNone/>
              <a:defRPr sz="144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7" y="3618442"/>
            <a:ext cx="3502997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3" y="2428347"/>
            <a:ext cx="3520249" cy="1190095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4040" indent="0">
              <a:buNone/>
              <a:defRPr sz="1811" b="1"/>
            </a:lvl2pPr>
            <a:lvl3pPr marL="828081" indent="0">
              <a:buNone/>
              <a:defRPr sz="1630" b="1"/>
            </a:lvl3pPr>
            <a:lvl4pPr marL="1242121" indent="0">
              <a:buNone/>
              <a:defRPr sz="1449" b="1"/>
            </a:lvl4pPr>
            <a:lvl5pPr marL="1656161" indent="0">
              <a:buNone/>
              <a:defRPr sz="1449" b="1"/>
            </a:lvl5pPr>
            <a:lvl6pPr marL="2070202" indent="0">
              <a:buNone/>
              <a:defRPr sz="1449" b="1"/>
            </a:lvl6pPr>
            <a:lvl7pPr marL="2484242" indent="0">
              <a:buNone/>
              <a:defRPr sz="1449" b="1"/>
            </a:lvl7pPr>
            <a:lvl8pPr marL="2898282" indent="0">
              <a:buNone/>
              <a:defRPr sz="1449" b="1"/>
            </a:lvl8pPr>
            <a:lvl9pPr marL="3312323" indent="0">
              <a:buNone/>
              <a:defRPr sz="144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3" y="3618442"/>
            <a:ext cx="3520249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8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9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660400"/>
            <a:ext cx="2670645" cy="2311400"/>
          </a:xfrm>
        </p:spPr>
        <p:txBody>
          <a:bodyPr anchor="b"/>
          <a:lstStyle>
            <a:lvl1pPr>
              <a:defRPr sz="28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48" y="1426283"/>
            <a:ext cx="4191953" cy="7039681"/>
          </a:xfrm>
        </p:spPr>
        <p:txBody>
          <a:bodyPr/>
          <a:lstStyle>
            <a:lvl1pPr>
              <a:defRPr sz="2898"/>
            </a:lvl1pPr>
            <a:lvl2pPr>
              <a:defRPr sz="2536"/>
            </a:lvl2pPr>
            <a:lvl3pPr>
              <a:defRPr sz="2173"/>
            </a:lvl3pPr>
            <a:lvl4pPr>
              <a:defRPr sz="1811"/>
            </a:lvl4pPr>
            <a:lvl5pPr>
              <a:defRPr sz="1811"/>
            </a:lvl5pPr>
            <a:lvl6pPr>
              <a:defRPr sz="1811"/>
            </a:lvl6pPr>
            <a:lvl7pPr>
              <a:defRPr sz="1811"/>
            </a:lvl7pPr>
            <a:lvl8pPr>
              <a:defRPr sz="1811"/>
            </a:lvl8pPr>
            <a:lvl9pPr>
              <a:defRPr sz="181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2971800"/>
            <a:ext cx="2670645" cy="5505627"/>
          </a:xfrm>
        </p:spPr>
        <p:txBody>
          <a:bodyPr/>
          <a:lstStyle>
            <a:lvl1pPr marL="0" indent="0">
              <a:buNone/>
              <a:defRPr sz="1449"/>
            </a:lvl1pPr>
            <a:lvl2pPr marL="414040" indent="0">
              <a:buNone/>
              <a:defRPr sz="1268"/>
            </a:lvl2pPr>
            <a:lvl3pPr marL="828081" indent="0">
              <a:buNone/>
              <a:defRPr sz="1087"/>
            </a:lvl3pPr>
            <a:lvl4pPr marL="1242121" indent="0">
              <a:buNone/>
              <a:defRPr sz="906"/>
            </a:lvl4pPr>
            <a:lvl5pPr marL="1656161" indent="0">
              <a:buNone/>
              <a:defRPr sz="906"/>
            </a:lvl5pPr>
            <a:lvl6pPr marL="2070202" indent="0">
              <a:buNone/>
              <a:defRPr sz="906"/>
            </a:lvl6pPr>
            <a:lvl7pPr marL="2484242" indent="0">
              <a:buNone/>
              <a:defRPr sz="906"/>
            </a:lvl7pPr>
            <a:lvl8pPr marL="2898282" indent="0">
              <a:buNone/>
              <a:defRPr sz="906"/>
            </a:lvl8pPr>
            <a:lvl9pPr marL="3312323" indent="0">
              <a:buNone/>
              <a:defRPr sz="90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4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660400"/>
            <a:ext cx="2670645" cy="2311400"/>
          </a:xfrm>
        </p:spPr>
        <p:txBody>
          <a:bodyPr anchor="b"/>
          <a:lstStyle>
            <a:lvl1pPr>
              <a:defRPr sz="28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48" y="1426283"/>
            <a:ext cx="4191953" cy="7039681"/>
          </a:xfrm>
        </p:spPr>
        <p:txBody>
          <a:bodyPr anchor="t"/>
          <a:lstStyle>
            <a:lvl1pPr marL="0" indent="0">
              <a:buNone/>
              <a:defRPr sz="2898"/>
            </a:lvl1pPr>
            <a:lvl2pPr marL="414040" indent="0">
              <a:buNone/>
              <a:defRPr sz="2536"/>
            </a:lvl2pPr>
            <a:lvl3pPr marL="828081" indent="0">
              <a:buNone/>
              <a:defRPr sz="2173"/>
            </a:lvl3pPr>
            <a:lvl4pPr marL="1242121" indent="0">
              <a:buNone/>
              <a:defRPr sz="1811"/>
            </a:lvl4pPr>
            <a:lvl5pPr marL="1656161" indent="0">
              <a:buNone/>
              <a:defRPr sz="1811"/>
            </a:lvl5pPr>
            <a:lvl6pPr marL="2070202" indent="0">
              <a:buNone/>
              <a:defRPr sz="1811"/>
            </a:lvl6pPr>
            <a:lvl7pPr marL="2484242" indent="0">
              <a:buNone/>
              <a:defRPr sz="1811"/>
            </a:lvl7pPr>
            <a:lvl8pPr marL="2898282" indent="0">
              <a:buNone/>
              <a:defRPr sz="1811"/>
            </a:lvl8pPr>
            <a:lvl9pPr marL="3312323" indent="0">
              <a:buNone/>
              <a:defRPr sz="181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2971800"/>
            <a:ext cx="2670645" cy="5505627"/>
          </a:xfrm>
        </p:spPr>
        <p:txBody>
          <a:bodyPr/>
          <a:lstStyle>
            <a:lvl1pPr marL="0" indent="0">
              <a:buNone/>
              <a:defRPr sz="1449"/>
            </a:lvl1pPr>
            <a:lvl2pPr marL="414040" indent="0">
              <a:buNone/>
              <a:defRPr sz="1268"/>
            </a:lvl2pPr>
            <a:lvl3pPr marL="828081" indent="0">
              <a:buNone/>
              <a:defRPr sz="1087"/>
            </a:lvl3pPr>
            <a:lvl4pPr marL="1242121" indent="0">
              <a:buNone/>
              <a:defRPr sz="906"/>
            </a:lvl4pPr>
            <a:lvl5pPr marL="1656161" indent="0">
              <a:buNone/>
              <a:defRPr sz="906"/>
            </a:lvl5pPr>
            <a:lvl6pPr marL="2070202" indent="0">
              <a:buNone/>
              <a:defRPr sz="906"/>
            </a:lvl6pPr>
            <a:lvl7pPr marL="2484242" indent="0">
              <a:buNone/>
              <a:defRPr sz="906"/>
            </a:lvl7pPr>
            <a:lvl8pPr marL="2898282" indent="0">
              <a:buNone/>
              <a:defRPr sz="906"/>
            </a:lvl8pPr>
            <a:lvl9pPr marL="3312323" indent="0">
              <a:buNone/>
              <a:defRPr sz="90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78" y="527405"/>
            <a:ext cx="714184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78" y="2637014"/>
            <a:ext cx="714184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9181397"/>
            <a:ext cx="186309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246-D03A-844E-B660-1641E57BD249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3" y="9181397"/>
            <a:ext cx="279463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9181397"/>
            <a:ext cx="186309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D68B-57BC-7444-BA60-ECAAEFFEE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8081" rtl="0" eaLnBrk="1" latinLnBrk="0" hangingPunct="1">
        <a:lnSpc>
          <a:spcPct val="90000"/>
        </a:lnSpc>
        <a:spcBef>
          <a:spcPct val="0"/>
        </a:spcBef>
        <a:buNone/>
        <a:defRPr sz="39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020" indent="-207020" algn="l" defTabSz="828081" rtl="0" eaLnBrk="1" latinLnBrk="0" hangingPunct="1">
        <a:lnSpc>
          <a:spcPct val="90000"/>
        </a:lnSpc>
        <a:spcBef>
          <a:spcPts val="906"/>
        </a:spcBef>
        <a:buFont typeface="Arial" panose="020B0604020202020204" pitchFamily="34" charset="0"/>
        <a:buChar char="•"/>
        <a:defRPr sz="2536" kern="1200">
          <a:solidFill>
            <a:schemeClr val="tx1"/>
          </a:solidFill>
          <a:latin typeface="+mn-lt"/>
          <a:ea typeface="+mn-ea"/>
          <a:cs typeface="+mn-cs"/>
        </a:defRPr>
      </a:lvl1pPr>
      <a:lvl2pPr marL="621060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03510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1" kern="1200">
          <a:solidFill>
            <a:schemeClr val="tx1"/>
          </a:solidFill>
          <a:latin typeface="+mn-lt"/>
          <a:ea typeface="+mn-ea"/>
          <a:cs typeface="+mn-cs"/>
        </a:defRPr>
      </a:lvl3pPr>
      <a:lvl4pPr marL="144914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3181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722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126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5302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19343" indent="-207020" algn="l" defTabSz="828081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4040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808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212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6161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7020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424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98282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2323" algn="l" defTabSz="828081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7.png"/><Relationship Id="rId3" Type="http://schemas.openxmlformats.org/officeDocument/2006/relationships/image" Target="../media/image4.emf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5.png"/><Relationship Id="rId10" Type="http://schemas.openxmlformats.org/officeDocument/2006/relationships/image" Target="../media/image12.emf"/><Relationship Id="rId4" Type="http://schemas.openxmlformats.org/officeDocument/2006/relationships/image" Target="../media/image2.png"/><Relationship Id="rId9" Type="http://schemas.openxmlformats.org/officeDocument/2006/relationships/image" Target="../media/image11.emf"/><Relationship Id="rId1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em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emf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emf"/><Relationship Id="rId5" Type="http://schemas.openxmlformats.org/officeDocument/2006/relationships/image" Target="../media/image21.png"/><Relationship Id="rId15" Type="http://schemas.openxmlformats.org/officeDocument/2006/relationships/image" Target="../media/image27.emf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6AAA1CC-41E7-4A49-A95E-4BA55A248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29" r="28173"/>
          <a:stretch/>
        </p:blipFill>
        <p:spPr>
          <a:xfrm>
            <a:off x="2110040" y="2789776"/>
            <a:ext cx="1667814" cy="9145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03" r="27767"/>
          <a:stretch/>
        </p:blipFill>
        <p:spPr>
          <a:xfrm>
            <a:off x="2108687" y="5275380"/>
            <a:ext cx="1677247" cy="911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68C6E7-C5AC-1548-BCFA-55B40FD6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688" y="237748"/>
            <a:ext cx="3790385" cy="658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10" t="10956" r="52121" b="72127"/>
          <a:stretch/>
        </p:blipFill>
        <p:spPr>
          <a:xfrm>
            <a:off x="769691" y="5140182"/>
            <a:ext cx="325183" cy="4587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28" r="47971"/>
          <a:stretch/>
        </p:blipFill>
        <p:spPr>
          <a:xfrm>
            <a:off x="1165490" y="5269460"/>
            <a:ext cx="1208097" cy="9145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7DF83F-6EB6-5145-A307-FD924FB9C3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228"/>
          <a:stretch/>
        </p:blipFill>
        <p:spPr>
          <a:xfrm>
            <a:off x="1166173" y="4132109"/>
            <a:ext cx="2322000" cy="914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117A4-2E23-0B48-A571-D6D6B45C7A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314" r="48380"/>
          <a:stretch/>
        </p:blipFill>
        <p:spPr>
          <a:xfrm>
            <a:off x="1180473" y="2790784"/>
            <a:ext cx="1198611" cy="9135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550"/>
          <a:stretch/>
        </p:blipFill>
        <p:spPr>
          <a:xfrm>
            <a:off x="1170588" y="794515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1061959" y="429488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1056879" y="15773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1061959" y="24808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564" y="1531253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416879" y="691099"/>
            <a:ext cx="5080" cy="886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367198" y="3602892"/>
            <a:ext cx="250741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﻿1,6-dihydroxycyclohexa-2,4-</a:t>
            </a:r>
          </a:p>
          <a:p>
            <a:pPr algn="ctr"/>
            <a:r>
              <a:rPr lang="en-US" sz="1100" b="1" dirty="0"/>
              <a:t>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490072" y="4924805"/>
            <a:ext cx="185361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416878" y="4033779"/>
            <a:ext cx="0" cy="891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421959" y="2742481"/>
            <a:ext cx="0" cy="860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14339" y="2292369"/>
            <a:ext cx="0" cy="22472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1054339" y="2030759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1414339" y="1838981"/>
            <a:ext cx="2540" cy="19177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4564" y="45502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584" y="2025636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443" y="250909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292" y="357444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839583" y="6512614"/>
            <a:ext cx="1149512" cy="43088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𝛃 -ketoadipate </a:t>
            </a:r>
          </a:p>
          <a:p>
            <a:pPr algn="ctr"/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585941" y="6067866"/>
            <a:ext cx="166441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𝛃 -carboxy </a:t>
            </a:r>
            <a:r>
              <a:rPr lang="en-US" sz="1100" b="1" dirty="0" err="1"/>
              <a:t>muconate</a:t>
            </a:r>
            <a:endParaRPr lang="en-US" sz="11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1416879" y="5186416"/>
            <a:ext cx="1271" cy="881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flipH="1">
            <a:off x="1414339" y="6329477"/>
            <a:ext cx="0" cy="1831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800" t="10139" r="45491" b="78109"/>
          <a:stretch/>
        </p:blipFill>
        <p:spPr>
          <a:xfrm>
            <a:off x="750217" y="219275"/>
            <a:ext cx="1802777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93900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585799" y="265616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tphA2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2536059" y="266042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tphA3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714226" y="293853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357916" y="4133602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602733" y="513911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552993" y="514338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698419" y="541442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583588" y="400240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/>
              <a:t>tphB</a:t>
            </a:r>
            <a:endParaRPr lang="en-US" sz="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38BB89-AE55-0948-9E3D-42DA39E2DBA5}"/>
              </a:ext>
            </a:extLst>
          </p:cNvPr>
          <p:cNvSpPr/>
          <p:nvPr/>
        </p:nvSpPr>
        <p:spPr>
          <a:xfrm>
            <a:off x="723211" y="8961"/>
            <a:ext cx="3062722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EB771D-8469-D845-859A-C2DD7C32D3EA}"/>
              </a:ext>
            </a:extLst>
          </p:cNvPr>
          <p:cNvSpPr/>
          <p:nvPr/>
        </p:nvSpPr>
        <p:spPr>
          <a:xfrm>
            <a:off x="3785933" y="8961"/>
            <a:ext cx="376617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DBA2C-64C4-E94F-8454-8F8EC3A4734C}"/>
              </a:ext>
            </a:extLst>
          </p:cNvPr>
          <p:cNvSpPr txBox="1"/>
          <p:nvPr/>
        </p:nvSpPr>
        <p:spPr>
          <a:xfrm>
            <a:off x="750944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3AF75-56B2-B045-898C-88E005F341D5}"/>
              </a:ext>
            </a:extLst>
          </p:cNvPr>
          <p:cNvSpPr txBox="1"/>
          <p:nvPr/>
        </p:nvSpPr>
        <p:spPr>
          <a:xfrm>
            <a:off x="3817536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4EA0964-CF07-6D4C-ABCA-A0D0FAC4C89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462" t="5905" r="51332" b="80076"/>
          <a:stretch/>
        </p:blipFill>
        <p:spPr>
          <a:xfrm>
            <a:off x="2326901" y="6230523"/>
            <a:ext cx="475023" cy="3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768C6E7-C5AC-1548-BCFA-55B40FD6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88" y="237748"/>
            <a:ext cx="3790385" cy="658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50"/>
          <a:stretch/>
        </p:blipFill>
        <p:spPr>
          <a:xfrm>
            <a:off x="1170588" y="794515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1061959" y="429488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1056879" y="1577371"/>
            <a:ext cx="7200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/>
              <a:t>BHET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64" y="1531253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416879" y="691099"/>
            <a:ext cx="5080" cy="886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564" y="455028"/>
            <a:ext cx="1355627" cy="2977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00" t="10139" r="45491" b="78109"/>
          <a:stretch/>
        </p:blipFill>
        <p:spPr>
          <a:xfrm>
            <a:off x="750217" y="219275"/>
            <a:ext cx="1802777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93900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38BB89-AE55-0948-9E3D-42DA39E2DBA5}"/>
              </a:ext>
            </a:extLst>
          </p:cNvPr>
          <p:cNvSpPr/>
          <p:nvPr/>
        </p:nvSpPr>
        <p:spPr>
          <a:xfrm>
            <a:off x="723211" y="8961"/>
            <a:ext cx="3062722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EB771D-8469-D845-859A-C2DD7C32D3EA}"/>
              </a:ext>
            </a:extLst>
          </p:cNvPr>
          <p:cNvSpPr/>
          <p:nvPr/>
        </p:nvSpPr>
        <p:spPr>
          <a:xfrm>
            <a:off x="3785933" y="8961"/>
            <a:ext cx="376617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DBA2C-64C4-E94F-8454-8F8EC3A4734C}"/>
              </a:ext>
            </a:extLst>
          </p:cNvPr>
          <p:cNvSpPr txBox="1"/>
          <p:nvPr/>
        </p:nvSpPr>
        <p:spPr>
          <a:xfrm>
            <a:off x="750944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3AF75-56B2-B045-898C-88E005F341D5}"/>
              </a:ext>
            </a:extLst>
          </p:cNvPr>
          <p:cNvSpPr txBox="1"/>
          <p:nvPr/>
        </p:nvSpPr>
        <p:spPr>
          <a:xfrm>
            <a:off x="3817536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760A0A-E0D1-5D48-A364-22418A6A4463}"/>
              </a:ext>
            </a:extLst>
          </p:cNvPr>
          <p:cNvSpPr/>
          <p:nvPr/>
        </p:nvSpPr>
        <p:spPr>
          <a:xfrm>
            <a:off x="3817536" y="1117601"/>
            <a:ext cx="3565397" cy="447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5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F6515FD-E601-124F-B34E-D47C829A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2"/>
          <a:stretch/>
        </p:blipFill>
        <p:spPr>
          <a:xfrm>
            <a:off x="1338209" y="4240114"/>
            <a:ext cx="2322000" cy="917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257AF-D695-5546-B671-E54CB20D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/>
          <a:stretch/>
        </p:blipFill>
        <p:spPr>
          <a:xfrm>
            <a:off x="2262353" y="2909048"/>
            <a:ext cx="2322000" cy="911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94AAA-0419-AE4A-B7D7-489CF280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 r="47595"/>
          <a:stretch/>
        </p:blipFill>
        <p:spPr>
          <a:xfrm>
            <a:off x="1342077" y="2909048"/>
            <a:ext cx="1216852" cy="911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AC6DCF-B62A-D74C-86C3-AA5D02C16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10" t="10956" r="52121" b="72127"/>
          <a:stretch/>
        </p:blipFill>
        <p:spPr>
          <a:xfrm>
            <a:off x="827384" y="4996440"/>
            <a:ext cx="325183" cy="4587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44FAA6-1157-DD4B-B2B9-B577B5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03"/>
          <a:stretch/>
        </p:blipFill>
        <p:spPr>
          <a:xfrm>
            <a:off x="2281406" y="5387140"/>
            <a:ext cx="2322000" cy="9113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25413F-5349-BD4A-9C2D-EA0C98410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28" r="47971"/>
          <a:stretch/>
        </p:blipFill>
        <p:spPr>
          <a:xfrm>
            <a:off x="1338210" y="5381220"/>
            <a:ext cx="1208097" cy="914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912B5-7827-FC46-8103-C516CA02C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550"/>
          <a:stretch/>
        </p:blipFill>
        <p:spPr>
          <a:xfrm>
            <a:off x="1334164" y="794515"/>
            <a:ext cx="2322000" cy="9108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BBC48-41BF-3248-B320-8EE6E2BC9E53}"/>
              </a:ext>
            </a:extLst>
          </p:cNvPr>
          <p:cNvSpPr/>
          <p:nvPr/>
        </p:nvSpPr>
        <p:spPr>
          <a:xfrm>
            <a:off x="1234679" y="421795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1A8D-4D06-2E43-946C-BD665F202E35}"/>
              </a:ext>
            </a:extLst>
          </p:cNvPr>
          <p:cNvSpPr/>
          <p:nvPr/>
        </p:nvSpPr>
        <p:spPr>
          <a:xfrm>
            <a:off x="1229599" y="1569678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BHET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45FFC-59D1-1B47-92A4-B0BAEAC64FC9}"/>
              </a:ext>
            </a:extLst>
          </p:cNvPr>
          <p:cNvSpPr/>
          <p:nvPr/>
        </p:nvSpPr>
        <p:spPr>
          <a:xfrm>
            <a:off x="1234679" y="2554458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TPA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59A2B-4385-2643-A034-63A3CCC0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7284" y="1531253"/>
            <a:ext cx="965413" cy="3468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2214CB-7E42-9D41-BB39-B88F02A41E4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589599" y="698793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2191F1-3BF0-D547-88EA-63E8147136DD}"/>
              </a:ext>
            </a:extLst>
          </p:cNvPr>
          <p:cNvSpPr txBox="1"/>
          <p:nvPr/>
        </p:nvSpPr>
        <p:spPr>
          <a:xfrm>
            <a:off x="477654" y="3699263"/>
            <a:ext cx="318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﻿1,6-dihydroxycyclohexa-2,4-diene-dicarboxylate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A4A2-166A-714E-82C8-219DBAB3B464}"/>
              </a:ext>
            </a:extLst>
          </p:cNvPr>
          <p:cNvSpPr txBox="1"/>
          <p:nvPr/>
        </p:nvSpPr>
        <p:spPr>
          <a:xfrm>
            <a:off x="662792" y="5028872"/>
            <a:ext cx="18536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Protocatechuate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4186F-9E77-3346-B6BB-363F436A065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589598" y="4160927"/>
            <a:ext cx="0" cy="867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74CF6-BA41-FC47-B94E-E292FDBF6AB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594679" y="2831456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16C0B-6ABD-0443-9BD5-4A751D061D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587059" y="2340705"/>
            <a:ext cx="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69CAA-4BDD-3B42-B216-10C0810243B2}"/>
              </a:ext>
            </a:extLst>
          </p:cNvPr>
          <p:cNvSpPr/>
          <p:nvPr/>
        </p:nvSpPr>
        <p:spPr>
          <a:xfrm>
            <a:off x="1227059" y="2063706"/>
            <a:ext cx="72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MHET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598CF-8B1C-6346-970A-8D3521123A0B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1587059" y="1846677"/>
            <a:ext cx="2540" cy="21702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D3239-801F-B34E-B230-43683787C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7284" y="409308"/>
            <a:ext cx="1355627" cy="297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CE156-34FE-F941-8B25-4B8747FB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0304" y="2066276"/>
            <a:ext cx="748628" cy="271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DC63F-7EAB-2742-BB08-216724DFA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163" y="2590371"/>
            <a:ext cx="531846" cy="1965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2E5C3-3637-194B-977E-3A671703B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1012" y="3686207"/>
            <a:ext cx="529200" cy="2769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EB6B9E-42E8-804E-9BAF-884248B4270D}"/>
              </a:ext>
            </a:extLst>
          </p:cNvPr>
          <p:cNvSpPr/>
          <p:nvPr/>
        </p:nvSpPr>
        <p:spPr>
          <a:xfrm>
            <a:off x="699391" y="6672159"/>
            <a:ext cx="1788330" cy="276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𝛃 -ketoadipate pathway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1144-CF73-2A4C-8736-1CF0307D5027}"/>
              </a:ext>
            </a:extLst>
          </p:cNvPr>
          <p:cNvSpPr txBox="1"/>
          <p:nvPr/>
        </p:nvSpPr>
        <p:spPr>
          <a:xfrm>
            <a:off x="758661" y="6171933"/>
            <a:ext cx="1664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𝛃 -carboxy </a:t>
            </a:r>
            <a:r>
              <a:rPr lang="en-US" sz="1200" b="1" dirty="0" err="1"/>
              <a:t>muconate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CBC4FA-6459-C948-9693-0438B5DCEBB5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1589599" y="5305870"/>
            <a:ext cx="1271" cy="86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41C574-6ED1-E347-8DA5-BAF1894B923C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1590870" y="6448932"/>
            <a:ext cx="2687" cy="2232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7E6B940-480F-F048-8168-1AAA799E5D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370" t="10139" r="45489" b="78109"/>
          <a:stretch/>
        </p:blipFill>
        <p:spPr>
          <a:xfrm>
            <a:off x="711200" y="125530"/>
            <a:ext cx="1821864" cy="2601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7C4D77-E42B-294C-914F-A03CF62393C2}"/>
              </a:ext>
            </a:extLst>
          </p:cNvPr>
          <p:cNvSpPr/>
          <p:nvPr/>
        </p:nvSpPr>
        <p:spPr>
          <a:xfrm rot="16200000">
            <a:off x="1111720" y="981381"/>
            <a:ext cx="72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CD7C81-EA4B-4940-957A-FA7B2E9BDF61}"/>
              </a:ext>
            </a:extLst>
          </p:cNvPr>
          <p:cNvSpPr/>
          <p:nvPr/>
        </p:nvSpPr>
        <p:spPr>
          <a:xfrm>
            <a:off x="1758519" y="276792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28660-7CAA-0245-9C16-11891978162E}"/>
              </a:ext>
            </a:extLst>
          </p:cNvPr>
          <p:cNvSpPr/>
          <p:nvPr/>
        </p:nvSpPr>
        <p:spPr>
          <a:xfrm>
            <a:off x="2708779" y="277218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8A1715-3489-104C-A559-D951BA1AD803}"/>
              </a:ext>
            </a:extLst>
          </p:cNvPr>
          <p:cNvSpPr/>
          <p:nvPr/>
        </p:nvSpPr>
        <p:spPr>
          <a:xfrm rot="16200000">
            <a:off x="886946" y="305029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Terephthalate 1,2-dioxygenase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AF8A24-414A-CB41-901A-7FEEAC21A65E}"/>
              </a:ext>
            </a:extLst>
          </p:cNvPr>
          <p:cNvSpPr/>
          <p:nvPr/>
        </p:nvSpPr>
        <p:spPr>
          <a:xfrm rot="16200000">
            <a:off x="530636" y="4245362"/>
            <a:ext cx="15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1,2-dihydroxy-3,5-cyclohexadiene-1,4-dicarboxylate</a:t>
            </a:r>
          </a:p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dehydrogenase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A57C85-0C3B-B74A-9FAB-665186D28F3C}"/>
              </a:ext>
            </a:extLst>
          </p:cNvPr>
          <p:cNvSpPr/>
          <p:nvPr/>
        </p:nvSpPr>
        <p:spPr>
          <a:xfrm>
            <a:off x="1775453" y="525087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K00448/pcaG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472FE-1FDE-2143-98E2-B1D57FACDECD}"/>
              </a:ext>
            </a:extLst>
          </p:cNvPr>
          <p:cNvSpPr/>
          <p:nvPr/>
        </p:nvSpPr>
        <p:spPr>
          <a:xfrm>
            <a:off x="2725713" y="52551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K00449/pcaH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1C69A8-EBCA-8A46-9821-FF4DB2310C4C}"/>
              </a:ext>
            </a:extLst>
          </p:cNvPr>
          <p:cNvSpPr/>
          <p:nvPr/>
        </p:nvSpPr>
        <p:spPr>
          <a:xfrm rot="16200000">
            <a:off x="871139" y="552618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Protocatechuate 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3,4-dioxygenase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9DBF0-5D71-D042-BA76-C31F2CB55BB1}"/>
              </a:ext>
            </a:extLst>
          </p:cNvPr>
          <p:cNvSpPr/>
          <p:nvPr/>
        </p:nvSpPr>
        <p:spPr>
          <a:xfrm>
            <a:off x="1756308" y="411416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K18076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C9128C-BF26-9A4B-9422-B50280D730B9}"/>
              </a:ext>
            </a:extLst>
          </p:cNvPr>
          <p:cNvSpPr/>
          <p:nvPr/>
        </p:nvSpPr>
        <p:spPr>
          <a:xfrm>
            <a:off x="730287" y="8961"/>
            <a:ext cx="3228366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11DB49-1E01-3F4C-BA77-BF887D21D5E6}"/>
              </a:ext>
            </a:extLst>
          </p:cNvPr>
          <p:cNvSpPr/>
          <p:nvPr/>
        </p:nvSpPr>
        <p:spPr>
          <a:xfrm>
            <a:off x="3958653" y="8961"/>
            <a:ext cx="3591460" cy="6934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24D338-1A96-EB42-9D88-DBB155D63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4337" y="125529"/>
            <a:ext cx="3574800" cy="6368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C4689C4-BA27-3D4D-BD8E-A5AD8F5F86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462" t="5905" r="51332" b="80076"/>
          <a:stretch/>
        </p:blipFill>
        <p:spPr>
          <a:xfrm>
            <a:off x="2326901" y="6230523"/>
            <a:ext cx="475023" cy="3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5B70BBB-6D9A-354B-ADC5-11C19C37B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7" t="20925"/>
          <a:stretch/>
        </p:blipFill>
        <p:spPr>
          <a:xfrm>
            <a:off x="2592880" y="2585447"/>
            <a:ext cx="2058978" cy="91805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8B4C421-7F0F-A743-A41F-5622745AE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73" b="-1"/>
          <a:stretch/>
        </p:blipFill>
        <p:spPr>
          <a:xfrm>
            <a:off x="1871666" y="4392057"/>
            <a:ext cx="2322000" cy="9140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6E3B484-383A-7D4E-8DF1-90EC283F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87" r="47595"/>
          <a:stretch/>
        </p:blipFill>
        <p:spPr>
          <a:xfrm>
            <a:off x="944541" y="4382349"/>
            <a:ext cx="1216852" cy="9138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EF2A73-5D59-B843-A532-80243B046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25" r="28644"/>
          <a:stretch/>
        </p:blipFill>
        <p:spPr>
          <a:xfrm>
            <a:off x="952425" y="2133431"/>
            <a:ext cx="1656879" cy="9180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DADCDBD-B6C8-1F44-A6A2-1DB09EA10B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87" r="27992"/>
          <a:stretch/>
        </p:blipFill>
        <p:spPr>
          <a:xfrm>
            <a:off x="937282" y="3325205"/>
            <a:ext cx="1672018" cy="9138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E00774C-2B0E-F845-80B7-E5D63E8CE0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25"/>
          <a:stretch/>
        </p:blipFill>
        <p:spPr>
          <a:xfrm>
            <a:off x="937282" y="963254"/>
            <a:ext cx="2322000" cy="9180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5707B9-44F9-6A44-939E-5C02A5A9CEEA}"/>
              </a:ext>
            </a:extLst>
          </p:cNvPr>
          <p:cNvCxnSpPr>
            <a:cxnSpLocks/>
          </p:cNvCxnSpPr>
          <p:nvPr/>
        </p:nvCxnSpPr>
        <p:spPr>
          <a:xfrm flipH="1">
            <a:off x="1200959" y="878538"/>
            <a:ext cx="5080" cy="870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9928AA-9FDD-6C47-A0E7-FBCB6C809BF8}"/>
              </a:ext>
            </a:extLst>
          </p:cNvPr>
          <p:cNvCxnSpPr>
            <a:cxnSpLocks/>
          </p:cNvCxnSpPr>
          <p:nvPr/>
        </p:nvCxnSpPr>
        <p:spPr>
          <a:xfrm>
            <a:off x="1206039" y="2066764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8961E2-97C5-7042-9166-8BAAE166F6DF}"/>
              </a:ext>
            </a:extLst>
          </p:cNvPr>
          <p:cNvSpPr/>
          <p:nvPr/>
        </p:nvSpPr>
        <p:spPr>
          <a:xfrm>
            <a:off x="853440" y="5550962"/>
            <a:ext cx="700461" cy="2462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TCA cycle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F36125-5DA5-3244-9640-F08F567FFCA4}"/>
              </a:ext>
            </a:extLst>
          </p:cNvPr>
          <p:cNvCxnSpPr>
            <a:cxnSpLocks/>
            <a:stCxn id="45" idx="2"/>
            <a:endCxn id="25" idx="0"/>
          </p:cNvCxnSpPr>
          <p:nvPr/>
        </p:nvCxnSpPr>
        <p:spPr>
          <a:xfrm flipH="1">
            <a:off x="1203670" y="5335945"/>
            <a:ext cx="1246" cy="2150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9A9C7C0-8200-FE4F-B32A-3059FCEDEB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70" t="10139" r="45489" b="78109"/>
          <a:stretch/>
        </p:blipFill>
        <p:spPr>
          <a:xfrm>
            <a:off x="768661" y="320935"/>
            <a:ext cx="1821864" cy="2601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736B49-8472-E648-B9FA-449A4103A8B0}"/>
              </a:ext>
            </a:extLst>
          </p:cNvPr>
          <p:cNvSpPr/>
          <p:nvPr/>
        </p:nvSpPr>
        <p:spPr>
          <a:xfrm rot="16200000">
            <a:off x="517321" y="1091401"/>
            <a:ext cx="918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3-carboxy-cis,cis-muconate cycloisomerase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C8966-4CE1-2C4E-ABB6-ED4C6B140974}"/>
              </a:ext>
            </a:extLst>
          </p:cNvPr>
          <p:cNvSpPr/>
          <p:nvPr/>
        </p:nvSpPr>
        <p:spPr>
          <a:xfrm rot="16200000">
            <a:off x="439345" y="2259516"/>
            <a:ext cx="107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4-carboxymucono-</a:t>
            </a:r>
          </a:p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lactone decarboxylase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/>
              <p:nvPr/>
            </p:nvSpPr>
            <p:spPr>
              <a:xfrm>
                <a:off x="389463" y="714812"/>
                <a:ext cx="1895067" cy="148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-carboxymuconate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569671-CFB7-DD43-9B79-AAC28C61A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3" y="714812"/>
                <a:ext cx="1895067" cy="148797"/>
              </a:xfrm>
              <a:prstGeom prst="rect">
                <a:avLst/>
              </a:prstGeom>
              <a:blipFill>
                <a:blip r:embed="rId9"/>
                <a:stretch>
                  <a:fillRect t="-23077" b="-4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/>
              <p:nvPr/>
            </p:nvSpPr>
            <p:spPr>
              <a:xfrm>
                <a:off x="249358" y="1791145"/>
                <a:ext cx="1895067" cy="266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sz="1000" b="1" dirty="0">
                    <a:solidFill>
                      <a:schemeClr val="tx1"/>
                    </a:solidFill>
                  </a:rPr>
                  <a:t>-carboxy</a:t>
                </a:r>
              </a:p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muconolactone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25D157B-621C-B242-BAEE-01A9B9784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58" y="1791145"/>
                <a:ext cx="1895067" cy="266482"/>
              </a:xfrm>
              <a:prstGeom prst="rect">
                <a:avLst/>
              </a:prstGeom>
              <a:blipFill>
                <a:blip r:embed="rId10"/>
                <a:stretch>
                  <a:fillRect t="-18182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7CB8BE8-4730-524F-9640-0C586284DC70}"/>
              </a:ext>
            </a:extLst>
          </p:cNvPr>
          <p:cNvSpPr/>
          <p:nvPr/>
        </p:nvSpPr>
        <p:spPr>
          <a:xfrm>
            <a:off x="304990" y="2939080"/>
            <a:ext cx="1895067" cy="270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enol-lactone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AC4C60-0BC5-0F46-A4AF-03EFD1720B53}"/>
              </a:ext>
            </a:extLst>
          </p:cNvPr>
          <p:cNvSpPr/>
          <p:nvPr/>
        </p:nvSpPr>
        <p:spPr>
          <a:xfrm>
            <a:off x="257383" y="4120130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AD2590-274C-A44E-B426-A673791B3253}"/>
              </a:ext>
            </a:extLst>
          </p:cNvPr>
          <p:cNvSpPr/>
          <p:nvPr/>
        </p:nvSpPr>
        <p:spPr>
          <a:xfrm>
            <a:off x="257383" y="5187148"/>
            <a:ext cx="1895067" cy="14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3-oxoadipyl-CoA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2A6D345-D23B-1D45-A15C-E22C64F14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965" t="11669" r="33427" b="77785"/>
          <a:stretch/>
        </p:blipFill>
        <p:spPr>
          <a:xfrm>
            <a:off x="1815814" y="5151626"/>
            <a:ext cx="598154" cy="219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478CEC-9E92-E041-89FD-F1556EB4FBB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797" t="7723" r="48703" b="76253"/>
          <a:stretch/>
        </p:blipFill>
        <p:spPr>
          <a:xfrm>
            <a:off x="2137637" y="1678086"/>
            <a:ext cx="387404" cy="3738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333321-CD10-7643-B1C6-1D735B7234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462" t="5905" r="51332" b="80076"/>
          <a:stretch/>
        </p:blipFill>
        <p:spPr>
          <a:xfrm>
            <a:off x="1962546" y="601777"/>
            <a:ext cx="475023" cy="37384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D3B117-6013-EC4D-8C27-D6C77A032D74}"/>
              </a:ext>
            </a:extLst>
          </p:cNvPr>
          <p:cNvCxnSpPr>
            <a:cxnSpLocks/>
          </p:cNvCxnSpPr>
          <p:nvPr/>
        </p:nvCxnSpPr>
        <p:spPr>
          <a:xfrm>
            <a:off x="1206039" y="3248350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FAB539-DC46-794B-BA31-EC450F97BFF4}"/>
              </a:ext>
            </a:extLst>
          </p:cNvPr>
          <p:cNvSpPr/>
          <p:nvPr/>
        </p:nvSpPr>
        <p:spPr>
          <a:xfrm rot="16200000">
            <a:off x="485193" y="3502655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enol-lactonase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709BDE-99B1-5945-B7A1-726E40CB0104}"/>
              </a:ext>
            </a:extLst>
          </p:cNvPr>
          <p:cNvCxnSpPr>
            <a:cxnSpLocks/>
          </p:cNvCxnSpPr>
          <p:nvPr/>
        </p:nvCxnSpPr>
        <p:spPr>
          <a:xfrm>
            <a:off x="1206038" y="4313646"/>
            <a:ext cx="0" cy="867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6A49AE7-D9D5-9E41-A6FC-5F889240CBF1}"/>
              </a:ext>
            </a:extLst>
          </p:cNvPr>
          <p:cNvSpPr/>
          <p:nvPr/>
        </p:nvSpPr>
        <p:spPr>
          <a:xfrm rot="16200000">
            <a:off x="498305" y="4556233"/>
            <a:ext cx="1074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3-oxoadipate CoA-transferase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BDC9D97-B605-0E48-AB14-48198BEFA5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766" t="9127" r="33521" b="80687"/>
          <a:stretch/>
        </p:blipFill>
        <p:spPr>
          <a:xfrm>
            <a:off x="1839414" y="4072912"/>
            <a:ext cx="598154" cy="24839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3B13F20-9E6B-5849-89C0-450DFC5FCCD9}"/>
              </a:ext>
            </a:extLst>
          </p:cNvPr>
          <p:cNvSpPr/>
          <p:nvPr/>
        </p:nvSpPr>
        <p:spPr>
          <a:xfrm>
            <a:off x="1390890" y="83941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K01857/pcaB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F6BECA-FBE4-B144-AE8B-8191EB1E4787}"/>
              </a:ext>
            </a:extLst>
          </p:cNvPr>
          <p:cNvSpPr/>
          <p:nvPr/>
        </p:nvSpPr>
        <p:spPr>
          <a:xfrm>
            <a:off x="1390890" y="2007397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K01607/pcaC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FBA2FF-C77C-1E47-8C09-B14496ECBA13}"/>
              </a:ext>
            </a:extLst>
          </p:cNvPr>
          <p:cNvSpPr/>
          <p:nvPr/>
        </p:nvSpPr>
        <p:spPr>
          <a:xfrm>
            <a:off x="1378282" y="3193129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K01055/pcaD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D5208-25C2-0345-B375-88910CD8E092}"/>
              </a:ext>
            </a:extLst>
          </p:cNvPr>
          <p:cNvSpPr/>
          <p:nvPr/>
        </p:nvSpPr>
        <p:spPr>
          <a:xfrm>
            <a:off x="2769287" y="2458155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K14727/pcaL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E828C1-BB70-DA4B-B1C3-4BB27210AE98}"/>
              </a:ext>
            </a:extLst>
          </p:cNvPr>
          <p:cNvSpPr/>
          <p:nvPr/>
        </p:nvSpPr>
        <p:spPr>
          <a:xfrm>
            <a:off x="1377337" y="4236458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K01031/pcaI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8BB1DD-62C1-1C4C-8049-0BBFC7B76C7B}"/>
              </a:ext>
            </a:extLst>
          </p:cNvPr>
          <p:cNvSpPr/>
          <p:nvPr/>
        </p:nvSpPr>
        <p:spPr>
          <a:xfrm>
            <a:off x="2312666" y="4247282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K01032/pcaJ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AEFD9AB-EE68-6948-A629-DDC4B7C8592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649" t="15694" r="49563" b="74261"/>
          <a:stretch/>
        </p:blipFill>
        <p:spPr>
          <a:xfrm>
            <a:off x="1961296" y="2945022"/>
            <a:ext cx="332165" cy="29907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0FCA11A-741B-A349-887F-8CBEBC46A032}"/>
              </a:ext>
            </a:extLst>
          </p:cNvPr>
          <p:cNvSpPr/>
          <p:nvPr/>
        </p:nvSpPr>
        <p:spPr>
          <a:xfrm>
            <a:off x="730288" y="0"/>
            <a:ext cx="3303317" cy="5797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F972864-4C95-0F44-AA26-1FA2B611A0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8973" y="196096"/>
            <a:ext cx="4013431" cy="560108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01AFE21-0639-FB46-802C-0A30ECE442CE}"/>
              </a:ext>
            </a:extLst>
          </p:cNvPr>
          <p:cNvSpPr/>
          <p:nvPr/>
        </p:nvSpPr>
        <p:spPr>
          <a:xfrm>
            <a:off x="4033605" y="0"/>
            <a:ext cx="4036927" cy="5797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84C32-DF22-7547-A731-F0E37D4BA811}"/>
              </a:ext>
            </a:extLst>
          </p:cNvPr>
          <p:cNvSpPr txBox="1"/>
          <p:nvPr/>
        </p:nvSpPr>
        <p:spPr>
          <a:xfrm>
            <a:off x="750944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32C1C2-628E-7D45-AA0F-023217E89FCB}"/>
              </a:ext>
            </a:extLst>
          </p:cNvPr>
          <p:cNvSpPr txBox="1"/>
          <p:nvPr/>
        </p:nvSpPr>
        <p:spPr>
          <a:xfrm>
            <a:off x="4065650" y="-39251"/>
            <a:ext cx="12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9611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4619</TotalTime>
  <Words>110</Words>
  <Application>Microsoft Macintosh PowerPoint</Application>
  <PresentationFormat>Custom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Wright, Robyn</dc:creator>
  <cp:lastModifiedBy>Robyn Wright</cp:lastModifiedBy>
  <cp:revision>31</cp:revision>
  <cp:lastPrinted>2019-05-10T09:21:26Z</cp:lastPrinted>
  <dcterms:created xsi:type="dcterms:W3CDTF">2019-05-09T14:38:05Z</dcterms:created>
  <dcterms:modified xsi:type="dcterms:W3CDTF">2020-11-16T20:45:09Z</dcterms:modified>
</cp:coreProperties>
</file>